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docProps/custom.xml" ContentType="application/vnd.openxmlformats-officedocument.custom-properties+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422" r:id="rId2"/>
    <p:sldId id="432" r:id="rId3"/>
    <p:sldId id="407" r:id="rId4"/>
    <p:sldId id="386" r:id="rId5"/>
    <p:sldId id="323" r:id="rId6"/>
    <p:sldId id="337" r:id="rId7"/>
    <p:sldId id="328" r:id="rId8"/>
    <p:sldId id="403" r:id="rId9"/>
    <p:sldId id="404" r:id="rId10"/>
    <p:sldId id="434" r:id="rId11"/>
    <p:sldId id="324" r:id="rId12"/>
    <p:sldId id="327" r:id="rId13"/>
    <p:sldId id="339" r:id="rId14"/>
    <p:sldId id="435" r:id="rId15"/>
    <p:sldId id="325" r:id="rId16"/>
    <p:sldId id="330" r:id="rId17"/>
    <p:sldId id="359" r:id="rId18"/>
    <p:sldId id="356" r:id="rId19"/>
    <p:sldId id="350" r:id="rId20"/>
    <p:sldId id="436" r:id="rId21"/>
    <p:sldId id="342" r:id="rId22"/>
    <p:sldId id="406" r:id="rId23"/>
    <p:sldId id="347" r:id="rId24"/>
    <p:sldId id="303" r:id="rId25"/>
    <p:sldId id="400" r:id="rId26"/>
    <p:sldId id="390" r:id="rId27"/>
    <p:sldId id="387" r:id="rId28"/>
  </p:sldIdLst>
  <p:sldSz cx="12192000" cy="6858000"/>
  <p:notesSz cx="6858000" cy="9144000"/>
  <p:defaultTextStyle>
    <a:defPPr>
      <a:defRPr lang="zh-CN"/>
    </a:defPPr>
    <a:lvl1pPr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buFont typeface="Arial" pitchFamily="34" charset="0"/>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xmlns="">
        <p15:guide id="1" orient="horz" pos="822">
          <p15:clr>
            <a:srgbClr val="A4A3A4"/>
          </p15:clr>
        </p15:guide>
        <p15:guide id="2" orient="horz" pos="866">
          <p15:clr>
            <a:srgbClr val="A4A3A4"/>
          </p15:clr>
        </p15:guide>
        <p15:guide id="3" pos="3840">
          <p15:clr>
            <a:srgbClr val="A4A3A4"/>
          </p15:clr>
        </p15:guide>
        <p15:guide id="4" pos="150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0"/>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4" d="100"/>
          <a:sy n="104" d="100"/>
        </p:scale>
        <p:origin x="-798" y="-96"/>
      </p:cViewPr>
      <p:guideLst>
        <p:guide orient="horz" pos="822"/>
        <p:guide orient="horz" pos="866"/>
        <p:guide pos="3840"/>
        <p:guide pos="1504"/>
      </p:guideLst>
    </p:cSldViewPr>
  </p:slideViewPr>
  <p:notesTextViewPr>
    <p:cViewPr>
      <p:scale>
        <a:sx n="1" d="1"/>
        <a:sy n="1" d="1"/>
      </p:scale>
      <p:origin x="0" y="0"/>
    </p:cViewPr>
  </p:notesTextViewPr>
  <p:gridSpacing cx="73733025" cy="7373302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idx="4294967295"/>
          </p:nvPr>
        </p:nvSpPr>
        <p:spPr bwMode="auto">
          <a:xfrm>
            <a:off x="0" y="0"/>
            <a:ext cx="2971800"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defRPr sz="1200"/>
            </a:lvl1pPr>
          </a:lstStyle>
          <a:p>
            <a:endParaRPr lang="zh-CN" altLang="zh-CN"/>
          </a:p>
        </p:txBody>
      </p:sp>
      <p:sp>
        <p:nvSpPr>
          <p:cNvPr id="2051" name="日期占位符 2"/>
          <p:cNvSpPr>
            <a:spLocks noGrp="1" noChangeArrowheads="1"/>
          </p:cNvSpPr>
          <p:nvPr>
            <p:ph type="dt" idx="1"/>
          </p:nvPr>
        </p:nvSpPr>
        <p:spPr bwMode="auto">
          <a:xfrm>
            <a:off x="3884613" y="0"/>
            <a:ext cx="2971800" cy="4587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a:defRPr/>
            </a:lvl1pPr>
          </a:lstStyle>
          <a:p>
            <a:fld id="{3A6BFA08-9D29-4B8C-9AB0-59459140B6CF}" type="datetime1">
              <a:rPr lang="zh-CN" altLang="en-US"/>
              <a:pPr/>
              <a:t>2016/7/21</a:t>
            </a:fld>
            <a:endParaRPr lang="zh-CN" altLang="en-US" sz="1200"/>
          </a:p>
        </p:txBody>
      </p:sp>
      <p:sp>
        <p:nvSpPr>
          <p:cNvPr id="2052" name="幻灯片图像占位符 3"/>
          <p:cNvSpPr>
            <a:spLocks noGrp="1" noRot="1" noChangeAspect="1" noChangeArrowheads="1"/>
          </p:cNvSpPr>
          <p:nvPr>
            <p:ph type="sldImg" idx="2"/>
          </p:nvPr>
        </p:nvSpPr>
        <p:spPr bwMode="auto">
          <a:xfrm>
            <a:off x="685800" y="1143000"/>
            <a:ext cx="5486400" cy="30861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sp>
      <p:sp>
        <p:nvSpPr>
          <p:cNvPr id="2053" name="备注占位符 4"/>
          <p:cNvSpPr>
            <a:spLocks noGrp="1" noRot="1" noChangeAspect="1" noChangeArrowheads="1"/>
          </p:cNvSpPr>
          <p:nvPr/>
        </p:nvSpPr>
        <p:spPr bwMode="auto">
          <a:xfrm>
            <a:off x="685800" y="4400550"/>
            <a:ext cx="5486400" cy="360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ctr"/>
          <a:lstStyle>
            <a:lvl1pPr defTabSz="0" eaLnBrk="0" hangingPunct="0">
              <a:spcBef>
                <a:spcPct val="30000"/>
              </a:spcBef>
              <a:defRPr sz="1200">
                <a:solidFill>
                  <a:schemeClr val="tx1"/>
                </a:solidFill>
                <a:latin typeface="Arial" pitchFamily="34" charset="0"/>
              </a:defRPr>
            </a:lvl1pPr>
            <a:lvl2pPr defTabSz="0" eaLnBrk="0" hangingPunct="0">
              <a:spcBef>
                <a:spcPct val="30000"/>
              </a:spcBef>
              <a:defRPr sz="1200">
                <a:solidFill>
                  <a:schemeClr val="tx1"/>
                </a:solidFill>
                <a:latin typeface="Arial" pitchFamily="34" charset="0"/>
              </a:defRPr>
            </a:lvl2pPr>
            <a:lvl3pPr defTabSz="0" eaLnBrk="0" hangingPunct="0">
              <a:spcBef>
                <a:spcPct val="30000"/>
              </a:spcBef>
              <a:defRPr sz="1200">
                <a:solidFill>
                  <a:schemeClr val="tx1"/>
                </a:solidFill>
                <a:latin typeface="Arial" pitchFamily="34" charset="0"/>
              </a:defRPr>
            </a:lvl3pPr>
            <a:lvl4pPr defTabSz="0" eaLnBrk="0" hangingPunct="0">
              <a:spcBef>
                <a:spcPct val="30000"/>
              </a:spcBef>
              <a:defRPr sz="1200">
                <a:solidFill>
                  <a:schemeClr val="tx1"/>
                </a:solidFill>
                <a:latin typeface="Arial" pitchFamily="34" charset="0"/>
              </a:defRPr>
            </a:lvl4pPr>
            <a:lvl5pPr defTabSz="0" eaLnBrk="0" hangingPunct="0">
              <a:spcBef>
                <a:spcPct val="30000"/>
              </a:spcBef>
              <a:defRPr sz="1200">
                <a:solidFill>
                  <a:schemeClr val="tx1"/>
                </a:solidFill>
                <a:latin typeface="Arial" pitchFamily="34" charset="0"/>
              </a:defRPr>
            </a:lvl5pPr>
            <a:lvl6pPr marL="457200" defTabSz="0" eaLnBrk="0" fontAlgn="base" hangingPunct="0">
              <a:spcBef>
                <a:spcPct val="30000"/>
              </a:spcBef>
              <a:spcAft>
                <a:spcPct val="0"/>
              </a:spcAft>
              <a:defRPr sz="1200">
                <a:solidFill>
                  <a:schemeClr val="tx1"/>
                </a:solidFill>
                <a:latin typeface="Arial" pitchFamily="34" charset="0"/>
              </a:defRPr>
            </a:lvl6pPr>
            <a:lvl7pPr marL="914400" defTabSz="0" eaLnBrk="0" fontAlgn="base" hangingPunct="0">
              <a:spcBef>
                <a:spcPct val="30000"/>
              </a:spcBef>
              <a:spcAft>
                <a:spcPct val="0"/>
              </a:spcAft>
              <a:defRPr sz="1200">
                <a:solidFill>
                  <a:schemeClr val="tx1"/>
                </a:solidFill>
                <a:latin typeface="Arial" pitchFamily="34" charset="0"/>
              </a:defRPr>
            </a:lvl7pPr>
            <a:lvl8pPr marL="1371600" defTabSz="0" eaLnBrk="0" fontAlgn="base" hangingPunct="0">
              <a:spcBef>
                <a:spcPct val="30000"/>
              </a:spcBef>
              <a:spcAft>
                <a:spcPct val="0"/>
              </a:spcAft>
              <a:defRPr sz="1200">
                <a:solidFill>
                  <a:schemeClr val="tx1"/>
                </a:solidFill>
                <a:latin typeface="Arial" pitchFamily="34" charset="0"/>
              </a:defRPr>
            </a:lvl8pPr>
            <a:lvl9pPr marL="1828800" defTabSz="0" eaLnBrk="0" fontAlgn="base" hangingPunct="0">
              <a:spcBef>
                <a:spcPct val="30000"/>
              </a:spcBef>
              <a:spcAft>
                <a:spcPct val="0"/>
              </a:spcAft>
              <a:defRPr sz="1200">
                <a:solidFill>
                  <a:schemeClr val="tx1"/>
                </a:solidFill>
                <a:latin typeface="Arial" pitchFamily="34" charset="0"/>
              </a:defRPr>
            </a:lvl9pPr>
          </a:lstStyle>
          <a:p>
            <a:pPr>
              <a:buFontTx/>
              <a:buNone/>
            </a:pPr>
            <a:r>
              <a:rPr lang="zh-CN" altLang="en-US"/>
              <a:t>单击此处编辑母版文本样式</a:t>
            </a:r>
          </a:p>
          <a:p>
            <a:pPr>
              <a:buFontTx/>
              <a:buNone/>
            </a:pPr>
            <a:r>
              <a:rPr lang="zh-CN" altLang="en-US"/>
              <a:t>第二级</a:t>
            </a:r>
          </a:p>
          <a:p>
            <a:pPr>
              <a:buFontTx/>
              <a:buNone/>
            </a:pPr>
            <a:r>
              <a:rPr lang="zh-CN" altLang="en-US"/>
              <a:t>第三级</a:t>
            </a:r>
          </a:p>
          <a:p>
            <a:pPr>
              <a:buFontTx/>
              <a:buNone/>
            </a:pPr>
            <a:r>
              <a:rPr lang="zh-CN" altLang="en-US"/>
              <a:t>第四级</a:t>
            </a:r>
          </a:p>
          <a:p>
            <a:pPr>
              <a:buFontTx/>
              <a:buNone/>
            </a:pPr>
            <a:r>
              <a:rPr lang="zh-CN" altLang="en-US"/>
              <a:t>第五级</a:t>
            </a:r>
          </a:p>
        </p:txBody>
      </p:sp>
      <p:sp>
        <p:nvSpPr>
          <p:cNvPr id="2054" name="页脚占位符 5"/>
          <p:cNvSpPr>
            <a:spLocks noGrp="1" noChangeArrowheads="1"/>
          </p:cNvSpPr>
          <p:nvPr>
            <p:ph type="ftr" sz="quarter" idx="4"/>
          </p:nvPr>
        </p:nvSpPr>
        <p:spPr bwMode="auto">
          <a:xfrm>
            <a:off x="0" y="8685213"/>
            <a:ext cx="2971800" cy="458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defRPr sz="1200"/>
            </a:lvl1pPr>
          </a:lstStyle>
          <a:p>
            <a:endParaRPr lang="zh-CN" altLang="zh-CN"/>
          </a:p>
        </p:txBody>
      </p:sp>
      <p:sp>
        <p:nvSpPr>
          <p:cNvPr id="2055" name="灯片编号占位符 6"/>
          <p:cNvSpPr>
            <a:spLocks noGrp="1" noChangeArrowheads="1"/>
          </p:cNvSpPr>
          <p:nvPr>
            <p:ph type="sldNum" sz="quarter" idx="5"/>
          </p:nvPr>
        </p:nvSpPr>
        <p:spPr bwMode="auto">
          <a:xfrm>
            <a:off x="3884613" y="8685213"/>
            <a:ext cx="2971800" cy="4587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a:defRPr/>
            </a:lvl1pPr>
          </a:lstStyle>
          <a:p>
            <a:fld id="{14856B21-43C4-4A66-AF20-8976B5EF226F}" type="slidenum">
              <a:rPr lang="zh-CN" altLang="en-US"/>
              <a:pPr/>
              <a:t>‹#›</a:t>
            </a:fld>
            <a:endParaRPr lang="zh-CN" altLang="en-US" sz="1200"/>
          </a:p>
        </p:txBody>
      </p:sp>
    </p:spTree>
    <p:extLst>
      <p:ext uri="{BB962C8B-B14F-4D97-AF65-F5344CB8AC3E}">
        <p14:creationId xmlns:p14="http://schemas.microsoft.com/office/powerpoint/2010/main" xmlns="" val="845407508"/>
      </p:ext>
    </p:extLst>
  </p:cSld>
  <p:clrMap bg1="lt1" tx1="dk1" bg2="lt2" tx2="dk2" accent1="accent1" accent2="accent2" accent3="accent3" accent4="accent4" accent5="accent5" accent6="accent6" hlink="hlink" folHlink="folHlink"/>
  <p:hf hdr="0" ftr="0"/>
  <p:notesStyle>
    <a:lvl1pPr algn="l" defTabSz="0" rtl="0" eaLnBrk="0" fontAlgn="base" hangingPunct="0">
      <a:spcBef>
        <a:spcPct val="30000"/>
      </a:spcBef>
      <a:spcAft>
        <a:spcPct val="0"/>
      </a:spcAft>
      <a:defRPr sz="1200" kern="1200">
        <a:solidFill>
          <a:schemeClr val="tx1"/>
        </a:solidFill>
        <a:latin typeface="Arial" pitchFamily="34" charset="0"/>
        <a:ea typeface="+mn-ea"/>
        <a:cs typeface="+mn-cs"/>
      </a:defRPr>
    </a:lvl1pPr>
    <a:lvl2pPr algn="l" defTabSz="0" rtl="0" eaLnBrk="0" fontAlgn="base" hangingPunct="0">
      <a:spcBef>
        <a:spcPct val="30000"/>
      </a:spcBef>
      <a:spcAft>
        <a:spcPct val="0"/>
      </a:spcAft>
      <a:defRPr sz="1200" kern="1200">
        <a:solidFill>
          <a:schemeClr val="tx1"/>
        </a:solidFill>
        <a:latin typeface="Arial" pitchFamily="34" charset="0"/>
        <a:ea typeface="+mn-ea"/>
        <a:cs typeface="+mn-cs"/>
      </a:defRPr>
    </a:lvl2pPr>
    <a:lvl3pPr algn="l" defTabSz="0" rtl="0" eaLnBrk="0" fontAlgn="base" hangingPunct="0">
      <a:spcBef>
        <a:spcPct val="30000"/>
      </a:spcBef>
      <a:spcAft>
        <a:spcPct val="0"/>
      </a:spcAft>
      <a:defRPr sz="1200" kern="1200">
        <a:solidFill>
          <a:schemeClr val="tx1"/>
        </a:solidFill>
        <a:latin typeface="Arial" pitchFamily="34" charset="0"/>
        <a:ea typeface="+mn-ea"/>
        <a:cs typeface="+mn-cs"/>
      </a:defRPr>
    </a:lvl3pPr>
    <a:lvl4pPr algn="l" defTabSz="0" rtl="0" eaLnBrk="0" fontAlgn="base" hangingPunct="0">
      <a:spcBef>
        <a:spcPct val="30000"/>
      </a:spcBef>
      <a:spcAft>
        <a:spcPct val="0"/>
      </a:spcAft>
      <a:defRPr sz="1200" kern="1200">
        <a:solidFill>
          <a:schemeClr val="tx1"/>
        </a:solidFill>
        <a:latin typeface="Arial" pitchFamily="34" charset="0"/>
        <a:ea typeface="+mn-ea"/>
        <a:cs typeface="+mn-cs"/>
      </a:defRPr>
    </a:lvl4pPr>
    <a:lvl5pPr algn="l" defTabSz="0"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5"/>
            <a:ext cx="10363200" cy="1470025"/>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xmlns="" val="38824816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0"/>
            <a:ext cx="10972800" cy="4525963"/>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8965534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7200" cy="58515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41377390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0"/>
            <a:ext cx="10972800" cy="4525963"/>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25317489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0"/>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p14="http://schemas.microsoft.com/office/powerpoint/2010/main" xmlns="" val="2147508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0"/>
            <a:ext cx="54102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1019543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3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3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8" y="1535113"/>
            <a:ext cx="5389562"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8" y="2174875"/>
            <a:ext cx="5389562"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xmlns="" val="7593989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xmlns="" val="25448312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34950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50"/>
            <a:ext cx="4011613" cy="1162050"/>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3" y="273050"/>
            <a:ext cx="681513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0"/>
            <a:ext cx="40116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6456843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xmlns="" val="5457373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marL="914400" indent="-914400" algn="l" rtl="0" fontAlgn="base">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4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6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8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60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200" indent="-914400"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600" indent="-228600" algn="l" rtl="0" fontAlgn="base">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800" indent="-228600" algn="l" rtl="0" fontAlgn="base">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3000" indent="-228600"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4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6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8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90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200" indent="-228600"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emf"/><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8.emf"/><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5" name="矩形 8"/>
          <p:cNvSpPr>
            <a:spLocks noChangeArrowheads="1"/>
          </p:cNvSpPr>
          <p:nvPr/>
        </p:nvSpPr>
        <p:spPr bwMode="auto">
          <a:xfrm>
            <a:off x="6753225" y="3278188"/>
            <a:ext cx="4756150"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altLang="zh-CN" sz="7200" b="1" dirty="0">
                <a:solidFill>
                  <a:srgbClr val="262626"/>
                </a:solidFill>
                <a:latin typeface="Manteka" pitchFamily="2" charset="0"/>
                <a:ea typeface="Kozuka Mincho Pro H" pitchFamily="2" charset="-128"/>
                <a:sym typeface="Manteka" pitchFamily="2" charset="0"/>
              </a:rPr>
              <a:t>Business</a:t>
            </a:r>
            <a:endParaRPr lang="zh-CN" altLang="en-US" sz="7200" dirty="0">
              <a:solidFill>
                <a:srgbClr val="262626"/>
              </a:solidFill>
              <a:latin typeface="Calibri" pitchFamily="34" charset="0"/>
              <a:sym typeface="宋体" pitchFamily="2" charset="-122"/>
            </a:endParaRPr>
          </a:p>
        </p:txBody>
      </p:sp>
      <p:sp>
        <p:nvSpPr>
          <p:cNvPr id="3076" name="矩形 2"/>
          <p:cNvSpPr>
            <a:spLocks noChangeArrowheads="1"/>
          </p:cNvSpPr>
          <p:nvPr/>
        </p:nvSpPr>
        <p:spPr bwMode="auto">
          <a:xfrm>
            <a:off x="7724508" y="4762500"/>
            <a:ext cx="3638817" cy="4154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lnSpc>
                <a:spcPct val="150000"/>
              </a:lnSpc>
            </a:pPr>
            <a:r>
              <a:rPr lang="zh-CN" altLang="en-US" sz="1400" dirty="0">
                <a:solidFill>
                  <a:srgbClr val="262626"/>
                </a:solidFill>
                <a:latin typeface="微软雅黑" pitchFamily="34" charset="-122"/>
                <a:ea typeface="微软雅黑" pitchFamily="34" charset="-122"/>
                <a:sym typeface="微软雅黑" pitchFamily="34" charset="-122"/>
              </a:rPr>
              <a:t>汇报人：小精灵</a:t>
            </a:r>
            <a:r>
              <a:rPr lang="en-US" altLang="zh-CN" sz="1400" dirty="0">
                <a:solidFill>
                  <a:srgbClr val="262626"/>
                </a:solidFill>
                <a:latin typeface="微软雅黑" pitchFamily="34" charset="-122"/>
                <a:ea typeface="微软雅黑" pitchFamily="34" charset="-122"/>
                <a:sym typeface="微软雅黑" pitchFamily="34" charset="-122"/>
              </a:rPr>
              <a:t>      </a:t>
            </a:r>
            <a:r>
              <a:rPr lang="zh-CN" altLang="en-US" sz="1400" dirty="0">
                <a:solidFill>
                  <a:srgbClr val="262626"/>
                </a:solidFill>
                <a:latin typeface="微软雅黑" pitchFamily="34" charset="-122"/>
                <a:ea typeface="微软雅黑" pitchFamily="34" charset="-122"/>
                <a:sym typeface="微软雅黑" pitchFamily="34" charset="-122"/>
              </a:rPr>
              <a:t>汇报时间：</a:t>
            </a:r>
            <a:r>
              <a:rPr lang="en-US" altLang="zh-CN" sz="1400" dirty="0" smtClean="0">
                <a:solidFill>
                  <a:srgbClr val="262626"/>
                </a:solidFill>
                <a:latin typeface="微软雅黑" pitchFamily="34" charset="-122"/>
                <a:ea typeface="微软雅黑" pitchFamily="34" charset="-122"/>
                <a:sym typeface="微软雅黑" pitchFamily="34" charset="-122"/>
              </a:rPr>
              <a:t>201X.0X.XX</a:t>
            </a:r>
            <a:endParaRPr lang="en-US" altLang="zh-CN" sz="1400" dirty="0">
              <a:solidFill>
                <a:srgbClr val="262626"/>
              </a:solidFill>
              <a:latin typeface="微软雅黑" pitchFamily="34" charset="-122"/>
              <a:ea typeface="微软雅黑" pitchFamily="34" charset="-122"/>
              <a:sym typeface="微软雅黑" pitchFamily="34" charset="-122"/>
            </a:endParaRPr>
          </a:p>
        </p:txBody>
      </p:sp>
      <p:sp>
        <p:nvSpPr>
          <p:cNvPr id="3077" name="矩形 4"/>
          <p:cNvSpPr>
            <a:spLocks noChangeArrowheads="1"/>
          </p:cNvSpPr>
          <p:nvPr/>
        </p:nvSpPr>
        <p:spPr bwMode="auto">
          <a:xfrm>
            <a:off x="6865898" y="4389438"/>
            <a:ext cx="4567277" cy="3077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zh-CN" altLang="en-US" sz="1400" dirty="0">
                <a:solidFill>
                  <a:srgbClr val="262626"/>
                </a:solidFill>
                <a:latin typeface="微软雅黑" pitchFamily="34" charset="-122"/>
                <a:ea typeface="微软雅黑" pitchFamily="34" charset="-122"/>
                <a:sym typeface="微软雅黑" pitchFamily="34" charset="-122"/>
              </a:rPr>
              <a:t>中国风</a:t>
            </a:r>
            <a:r>
              <a:rPr lang="en-US" altLang="zh-CN" sz="1400" dirty="0">
                <a:solidFill>
                  <a:srgbClr val="262626"/>
                </a:solidFill>
                <a:latin typeface="微软雅黑" pitchFamily="34" charset="-122"/>
                <a:ea typeface="微软雅黑" pitchFamily="34" charset="-122"/>
                <a:sym typeface="微软雅黑" pitchFamily="34" charset="-122"/>
              </a:rPr>
              <a:t>PPT</a:t>
            </a:r>
            <a:r>
              <a:rPr lang="zh-CN" altLang="en-US" sz="1400" dirty="0">
                <a:solidFill>
                  <a:srgbClr val="262626"/>
                </a:solidFill>
                <a:latin typeface="微软雅黑" pitchFamily="34" charset="-122"/>
                <a:ea typeface="微软雅黑" pitchFamily="34" charset="-122"/>
                <a:sym typeface="微软雅黑" pitchFamily="34" charset="-122"/>
              </a:rPr>
              <a:t>商务</a:t>
            </a:r>
            <a:r>
              <a:rPr lang="en-US" altLang="zh-CN" sz="1400" dirty="0">
                <a:solidFill>
                  <a:srgbClr val="262626"/>
                </a:solidFill>
                <a:latin typeface="微软雅黑" pitchFamily="34" charset="-122"/>
                <a:ea typeface="微软雅黑" pitchFamily="34" charset="-122"/>
                <a:sym typeface="微软雅黑" pitchFamily="34" charset="-122"/>
              </a:rPr>
              <a:t>PPT</a:t>
            </a:r>
            <a:r>
              <a:rPr lang="zh-CN" altLang="en-US" sz="1400" dirty="0">
                <a:solidFill>
                  <a:srgbClr val="262626"/>
                </a:solidFill>
                <a:latin typeface="微软雅黑" pitchFamily="34" charset="-122"/>
                <a:ea typeface="微软雅黑" pitchFamily="34" charset="-122"/>
                <a:sym typeface="微软雅黑" pitchFamily="34" charset="-122"/>
              </a:rPr>
              <a:t>模版，更多模版请进</a:t>
            </a:r>
            <a:r>
              <a:rPr lang="zh-CN" altLang="en-US" sz="1400" dirty="0" smtClean="0">
                <a:solidFill>
                  <a:srgbClr val="262626"/>
                </a:solidFill>
                <a:latin typeface="微软雅黑" pitchFamily="34" charset="-122"/>
                <a:ea typeface="微软雅黑" pitchFamily="34" charset="-122"/>
                <a:sym typeface="微软雅黑" pitchFamily="34" charset="-122"/>
              </a:rPr>
              <a:t>入</a:t>
            </a:r>
            <a:r>
              <a:rPr lang="zh-CN" altLang="en-US" sz="1400" dirty="0">
                <a:solidFill>
                  <a:srgbClr val="262626"/>
                </a:solidFill>
                <a:latin typeface="微软雅黑" pitchFamily="34" charset="-122"/>
                <a:ea typeface="微软雅黑" pitchFamily="34" charset="-122"/>
                <a:sym typeface="微软雅黑" pitchFamily="34" charset="-122"/>
              </a:rPr>
              <a:t>优</a:t>
            </a:r>
            <a:r>
              <a:rPr lang="zh-CN" altLang="en-US" sz="1400" dirty="0" smtClean="0">
                <a:solidFill>
                  <a:srgbClr val="262626"/>
                </a:solidFill>
                <a:latin typeface="微软雅黑" pitchFamily="34" charset="-122"/>
                <a:ea typeface="微软雅黑" pitchFamily="34" charset="-122"/>
                <a:sym typeface="微软雅黑" pitchFamily="34" charset="-122"/>
              </a:rPr>
              <a:t>品</a:t>
            </a:r>
            <a:r>
              <a:rPr lang="en-US" altLang="zh-CN" sz="1400" dirty="0" smtClean="0">
                <a:solidFill>
                  <a:srgbClr val="262626"/>
                </a:solidFill>
                <a:latin typeface="微软雅黑" pitchFamily="34" charset="-122"/>
                <a:ea typeface="微软雅黑" pitchFamily="34" charset="-122"/>
                <a:sym typeface="微软雅黑" pitchFamily="34" charset="-122"/>
              </a:rPr>
              <a:t>PPT</a:t>
            </a:r>
            <a:r>
              <a:rPr lang="zh-CN" altLang="en-US" sz="1400" dirty="0" smtClean="0">
                <a:solidFill>
                  <a:srgbClr val="262626"/>
                </a:solidFill>
                <a:latin typeface="微软雅黑" pitchFamily="34" charset="-122"/>
                <a:ea typeface="微软雅黑" pitchFamily="34" charset="-122"/>
                <a:sym typeface="微软雅黑" pitchFamily="34" charset="-122"/>
              </a:rPr>
              <a:t>搜</a:t>
            </a:r>
            <a:r>
              <a:rPr lang="zh-CN" altLang="en-US" sz="1400" dirty="0">
                <a:solidFill>
                  <a:srgbClr val="262626"/>
                </a:solidFill>
                <a:latin typeface="微软雅黑" pitchFamily="34" charset="-122"/>
                <a:ea typeface="微软雅黑" pitchFamily="34" charset="-122"/>
                <a:sym typeface="微软雅黑" pitchFamily="34" charset="-122"/>
              </a:rPr>
              <a:t>索</a:t>
            </a:r>
          </a:p>
        </p:txBody>
      </p:sp>
      <p:sp>
        <p:nvSpPr>
          <p:cNvPr id="3078" name="直接连接符 7"/>
          <p:cNvSpPr>
            <a:spLocks noChangeShapeType="1"/>
          </p:cNvSpPr>
          <p:nvPr/>
        </p:nvSpPr>
        <p:spPr bwMode="auto">
          <a:xfrm>
            <a:off x="7148513" y="4349750"/>
            <a:ext cx="4214812" cy="0"/>
          </a:xfrm>
          <a:prstGeom prst="line">
            <a:avLst/>
          </a:prstGeom>
          <a:noFill/>
          <a:ln w="635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3079" name="矩形 1"/>
          <p:cNvSpPr>
            <a:spLocks noChangeArrowheads="1"/>
          </p:cNvSpPr>
          <p:nvPr/>
        </p:nvSpPr>
        <p:spPr bwMode="auto">
          <a:xfrm>
            <a:off x="10521950" y="2752725"/>
            <a:ext cx="84137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altLang="zh-CN">
                <a:solidFill>
                  <a:srgbClr val="000000"/>
                </a:solidFill>
                <a:latin typeface="微软雅黑" pitchFamily="34" charset="-122"/>
                <a:ea typeface="微软雅黑" pitchFamily="34" charset="-122"/>
                <a:sym typeface="微软雅黑" pitchFamily="34" charset="-122"/>
              </a:rPr>
              <a:t>LOGO</a:t>
            </a:r>
            <a:endParaRPr lang="zh-CN" altLang="en-US">
              <a:solidFill>
                <a:srgbClr val="000000"/>
              </a:solidFill>
              <a:latin typeface="微软雅黑" pitchFamily="34" charset="-122"/>
              <a:ea typeface="微软雅黑" pitchFamily="34" charset="-122"/>
              <a:sym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图片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1" name="Picture 6" descr="http://www.shufaziti.com/datafile/op/gif/2/2653/1210_4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b="7291"/>
          <a:stretch>
            <a:fillRect/>
          </a:stretch>
        </p:blipFill>
        <p:spPr bwMode="auto">
          <a:xfrm>
            <a:off x="2227263" y="2087563"/>
            <a:ext cx="1335087"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2" name="Picture 12" descr="http://www.shufaziti.com/datafile/op/gif/4/4602/1403_75.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b="6453"/>
          <a:stretch>
            <a:fillRect/>
          </a:stretch>
        </p:blipFill>
        <p:spPr bwMode="auto">
          <a:xfrm>
            <a:off x="3429000" y="2919413"/>
            <a:ext cx="1160463"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3" name="图片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7275" y="3519488"/>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4" name="矩形 9"/>
          <p:cNvSpPr>
            <a:spLocks noChangeArrowheads="1"/>
          </p:cNvSpPr>
          <p:nvPr/>
        </p:nvSpPr>
        <p:spPr bwMode="auto">
          <a:xfrm>
            <a:off x="2724150" y="3903663"/>
            <a:ext cx="4413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ts val="1000"/>
              </a:spcBef>
            </a:pPr>
            <a:r>
              <a:rPr lang="zh-CN" altLang="en-US" sz="2000" b="1">
                <a:latin typeface="微软雅黑" pitchFamily="34" charset="-122"/>
                <a:ea typeface="微软雅黑" pitchFamily="34" charset="-122"/>
                <a:sym typeface="微软雅黑" pitchFamily="34" charset="-122"/>
              </a:rPr>
              <a:t>贰</a:t>
            </a:r>
          </a:p>
        </p:txBody>
      </p:sp>
      <p:pic>
        <p:nvPicPr>
          <p:cNvPr id="12295" name="图片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l="6421" t="5219" r="46947" b="43053"/>
          <a:stretch>
            <a:fillRect/>
          </a:stretch>
        </p:blipFill>
        <p:spPr bwMode="auto">
          <a:xfrm>
            <a:off x="1881188" y="4170363"/>
            <a:ext cx="1039812"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2296" name="图片 11"/>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3508375" y="2278063"/>
            <a:ext cx="1001713"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2297" name="矩形 10"/>
          <p:cNvSpPr>
            <a:spLocks noChangeArrowheads="1"/>
          </p:cNvSpPr>
          <p:nvPr/>
        </p:nvSpPr>
        <p:spPr bwMode="auto">
          <a:xfrm>
            <a:off x="5157788" y="3856038"/>
            <a:ext cx="5146675"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nSpc>
                <a:spcPct val="150000"/>
              </a:lnSpc>
              <a:spcBef>
                <a:spcPts val="1000"/>
              </a:spcBef>
            </a:pPr>
            <a:r>
              <a:rPr lang="zh-CN" altLang="en-US">
                <a:solidFill>
                  <a:srgbClr val="2B2B2B"/>
                </a:solidFill>
                <a:latin typeface="微软雅黑" pitchFamily="34" charset="-122"/>
                <a:ea typeface="微软雅黑" pitchFamily="34" charset="-122"/>
                <a:sym typeface="微软雅黑" pitchFamily="34" charset="-122"/>
              </a:rPr>
              <a:t>适用于汇报等各类中国风情调商务演示</a:t>
            </a:r>
            <a:endParaRPr lang="zh-CN" altLang="en-US">
              <a:latin typeface="微软雅黑" pitchFamily="34" charset="-122"/>
              <a:ea typeface="微软雅黑" pitchFamily="34" charset="-122"/>
              <a:sym typeface="微软雅黑" pitchFamily="34" charset="-122"/>
            </a:endParaRPr>
          </a:p>
        </p:txBody>
      </p:sp>
      <p:sp>
        <p:nvSpPr>
          <p:cNvPr id="12298" name="直接连接符 8"/>
          <p:cNvSpPr>
            <a:spLocks noChangeShapeType="1"/>
          </p:cNvSpPr>
          <p:nvPr/>
        </p:nvSpPr>
        <p:spPr bwMode="auto">
          <a:xfrm>
            <a:off x="5157788" y="3871913"/>
            <a:ext cx="4897437" cy="23812"/>
          </a:xfrm>
          <a:prstGeom prst="line">
            <a:avLst/>
          </a:prstGeom>
          <a:noFill/>
          <a:ln w="12700" cap="flat" cmpd="sng">
            <a:solidFill>
              <a:schemeClr val="tx1"/>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2299" name="矩形 9"/>
          <p:cNvSpPr>
            <a:spLocks noChangeArrowheads="1"/>
          </p:cNvSpPr>
          <p:nvPr/>
        </p:nvSpPr>
        <p:spPr bwMode="auto">
          <a:xfrm>
            <a:off x="5157788" y="3041650"/>
            <a:ext cx="326231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4000" b="1">
                <a:solidFill>
                  <a:srgbClr val="000000"/>
                </a:solidFill>
                <a:latin typeface="微软雅黑" pitchFamily="34" charset="-122"/>
                <a:ea typeface="微软雅黑" pitchFamily="34" charset="-122"/>
                <a:sym typeface="微软雅黑" pitchFamily="34" charset="-122"/>
              </a:rPr>
              <a:t>点击添加标题</a:t>
            </a:r>
            <a:endParaRPr lang="en-US" altLang="zh-CN" sz="4000" b="1">
              <a:solidFill>
                <a:srgbClr val="000000"/>
              </a:solidFill>
              <a:latin typeface="微软雅黑" pitchFamily="34" charset="-122"/>
              <a:ea typeface="微软雅黑" pitchFamily="34" charset="-122"/>
              <a:sym typeface="微软雅黑" pitchFamily="34" charset="-122"/>
            </a:endParaRPr>
          </a:p>
        </p:txBody>
      </p:sp>
      <p:pic>
        <p:nvPicPr>
          <p:cNvPr id="12300" name="图片 17"/>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8609013" y="3216275"/>
            <a:ext cx="10033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5363"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5364"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5365"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366" name="组合 1"/>
          <p:cNvGrpSpPr>
            <a:grpSpLocks/>
          </p:cNvGrpSpPr>
          <p:nvPr/>
        </p:nvGrpSpPr>
        <p:grpSpPr bwMode="auto">
          <a:xfrm>
            <a:off x="4705350" y="1649413"/>
            <a:ext cx="6356350" cy="2378075"/>
            <a:chOff x="0" y="0"/>
            <a:chExt cx="12192000" cy="630377"/>
          </a:xfrm>
        </p:grpSpPr>
        <p:sp>
          <p:nvSpPr>
            <p:cNvPr id="15367" name="矩形 2"/>
            <p:cNvSpPr>
              <a:spLocks noChangeArrowheads="1"/>
            </p:cNvSpPr>
            <p:nvPr/>
          </p:nvSpPr>
          <p:spPr bwMode="auto">
            <a:xfrm>
              <a:off x="0" y="28562"/>
              <a:ext cx="12192000" cy="601815"/>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68" name="矩形 3"/>
            <p:cNvSpPr>
              <a:spLocks noChangeArrowheads="1"/>
            </p:cNvSpPr>
            <p:nvPr/>
          </p:nvSpPr>
          <p:spPr bwMode="auto">
            <a:xfrm>
              <a:off x="0" y="0"/>
              <a:ext cx="12192000" cy="2856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pic>
        <p:nvPicPr>
          <p:cNvPr id="15369" name="图片 5"/>
          <p:cNvPicPr>
            <a:picLocks noChangeAspect="1" noChangeArrowheads="1"/>
          </p:cNvPicPr>
          <p:nvPr/>
        </p:nvPicPr>
        <p:blipFill>
          <a:blip r:embed="rId3" cstate="print">
            <a:grayscl/>
            <a:extLst>
              <a:ext uri="{28A0092B-C50C-407E-A947-70E740481C1C}">
                <a14:useLocalDpi xmlns:a14="http://schemas.microsoft.com/office/drawing/2010/main" xmlns="" val="0"/>
              </a:ext>
            </a:extLst>
          </a:blip>
          <a:srcRect l="24986" r="24986"/>
          <a:stretch>
            <a:fillRect/>
          </a:stretch>
        </p:blipFill>
        <p:spPr bwMode="auto">
          <a:xfrm>
            <a:off x="1158875" y="1649413"/>
            <a:ext cx="3425825" cy="456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5370" name="TextBox 15"/>
          <p:cNvSpPr>
            <a:spLocks noChangeArrowheads="1"/>
          </p:cNvSpPr>
          <p:nvPr/>
        </p:nvSpPr>
        <p:spPr bwMode="auto">
          <a:xfrm>
            <a:off x="4979988" y="2449513"/>
            <a:ext cx="5838825" cy="1385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400">
                <a:solidFill>
                  <a:srgbClr val="262626"/>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这里输入简单的文字概述这里输入简单字概述</a:t>
            </a:r>
          </a:p>
        </p:txBody>
      </p:sp>
      <p:pic>
        <p:nvPicPr>
          <p:cNvPr id="15371" name="图片 7"/>
          <p:cNvPicPr>
            <a:picLocks noChangeAspect="1" noChangeArrowheads="1"/>
          </p:cNvPicPr>
          <p:nvPr/>
        </p:nvPicPr>
        <p:blipFill>
          <a:blip r:embed="rId4" cstate="print">
            <a:grayscl/>
            <a:extLst>
              <a:ext uri="{28A0092B-C50C-407E-A947-70E740481C1C}">
                <a14:useLocalDpi xmlns:a14="http://schemas.microsoft.com/office/drawing/2010/main" xmlns="" val="0"/>
              </a:ext>
            </a:extLst>
          </a:blip>
          <a:srcRect l="51797" r="1282" b="6233"/>
          <a:stretch>
            <a:fillRect/>
          </a:stretch>
        </p:blipFill>
        <p:spPr bwMode="auto">
          <a:xfrm>
            <a:off x="9559925" y="4213225"/>
            <a:ext cx="1501775" cy="20034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15372" name="组合 8"/>
          <p:cNvGrpSpPr>
            <a:grpSpLocks/>
          </p:cNvGrpSpPr>
          <p:nvPr/>
        </p:nvGrpSpPr>
        <p:grpSpPr bwMode="auto">
          <a:xfrm>
            <a:off x="4705350" y="4213225"/>
            <a:ext cx="4732338" cy="2003425"/>
            <a:chOff x="0" y="0"/>
            <a:chExt cx="12192000" cy="630377"/>
          </a:xfrm>
        </p:grpSpPr>
        <p:sp>
          <p:nvSpPr>
            <p:cNvPr id="15373" name="矩形 9"/>
            <p:cNvSpPr>
              <a:spLocks noChangeArrowheads="1"/>
            </p:cNvSpPr>
            <p:nvPr/>
          </p:nvSpPr>
          <p:spPr bwMode="auto">
            <a:xfrm>
              <a:off x="0" y="28562"/>
              <a:ext cx="12192000" cy="601815"/>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5374" name="矩形 10"/>
            <p:cNvSpPr>
              <a:spLocks noChangeArrowheads="1"/>
            </p:cNvSpPr>
            <p:nvPr/>
          </p:nvSpPr>
          <p:spPr bwMode="auto">
            <a:xfrm>
              <a:off x="0" y="0"/>
              <a:ext cx="12192000" cy="28562"/>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15375" name="TextBox 15"/>
          <p:cNvSpPr>
            <a:spLocks noChangeArrowheads="1"/>
          </p:cNvSpPr>
          <p:nvPr/>
        </p:nvSpPr>
        <p:spPr bwMode="auto">
          <a:xfrm>
            <a:off x="4979988" y="5024438"/>
            <a:ext cx="4343400" cy="1062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lnSpc>
                <a:spcPct val="150000"/>
              </a:lnSpc>
            </a:pPr>
            <a:r>
              <a:rPr lang="zh-CN" altLang="en-US" sz="1400">
                <a:solidFill>
                  <a:schemeClr val="bg1"/>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a:t>
            </a:r>
          </a:p>
        </p:txBody>
      </p:sp>
      <p:sp>
        <p:nvSpPr>
          <p:cNvPr id="15376" name="矩形 12"/>
          <p:cNvSpPr>
            <a:spLocks noChangeArrowheads="1"/>
          </p:cNvSpPr>
          <p:nvPr/>
        </p:nvSpPr>
        <p:spPr bwMode="auto">
          <a:xfrm>
            <a:off x="4979988" y="1865313"/>
            <a:ext cx="469900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3200" b="1">
                <a:solidFill>
                  <a:srgbClr val="262626"/>
                </a:solidFill>
                <a:latin typeface="微软雅黑" pitchFamily="34" charset="-122"/>
                <a:ea typeface="微软雅黑" pitchFamily="34" charset="-122"/>
                <a:sym typeface="微软雅黑" pitchFamily="34" charset="-122"/>
              </a:rPr>
              <a:t>这里输入简单的文字概述</a:t>
            </a:r>
            <a:endParaRPr lang="zh-CN" altLang="en-US" sz="3200" b="1">
              <a:solidFill>
                <a:srgbClr val="262626"/>
              </a:solidFill>
              <a:latin typeface="Calibri" pitchFamily="34" charset="0"/>
              <a:sym typeface="宋体" pitchFamily="2" charset="-122"/>
            </a:endParaRPr>
          </a:p>
        </p:txBody>
      </p:sp>
      <p:sp>
        <p:nvSpPr>
          <p:cNvPr id="15377" name="矩形 13"/>
          <p:cNvSpPr>
            <a:spLocks noChangeArrowheads="1"/>
          </p:cNvSpPr>
          <p:nvPr/>
        </p:nvSpPr>
        <p:spPr bwMode="auto">
          <a:xfrm>
            <a:off x="5753100" y="4435475"/>
            <a:ext cx="35687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400" b="1">
                <a:solidFill>
                  <a:schemeClr val="bg1"/>
                </a:solidFill>
                <a:latin typeface="微软雅黑" pitchFamily="34" charset="-122"/>
                <a:ea typeface="微软雅黑" pitchFamily="34" charset="-122"/>
                <a:sym typeface="微软雅黑" pitchFamily="34" charset="-122"/>
              </a:rPr>
              <a:t>这里输入简单的文字概述</a:t>
            </a:r>
            <a:endParaRPr lang="zh-CN" altLang="en-US" sz="2400" b="1">
              <a:solidFill>
                <a:srgbClr val="000000"/>
              </a:solidFill>
              <a:latin typeface="Calibri" pitchFamily="34" charset="0"/>
              <a:sym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6387"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6388"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6389"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6390" name="Rectangle 23"/>
          <p:cNvSpPr>
            <a:spLocks noChangeArrowheads="1"/>
          </p:cNvSpPr>
          <p:nvPr/>
        </p:nvSpPr>
        <p:spPr bwMode="auto">
          <a:xfrm>
            <a:off x="5359400" y="3262313"/>
            <a:ext cx="1474788" cy="1500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2600" b="1">
                <a:solidFill>
                  <a:srgbClr val="7D7D7D"/>
                </a:solidFill>
                <a:latin typeface="微软雅黑" pitchFamily="34" charset="-122"/>
                <a:ea typeface="微软雅黑" pitchFamily="34" charset="-122"/>
                <a:sym typeface="微软雅黑" pitchFamily="34" charset="-122"/>
              </a:rPr>
              <a:t>单击此处添加标题</a:t>
            </a:r>
            <a:endParaRPr lang="en-US" altLang="zh-CN" sz="2600" b="1">
              <a:solidFill>
                <a:srgbClr val="7D7D7D"/>
              </a:solidFill>
              <a:latin typeface="微软雅黑" pitchFamily="34" charset="-122"/>
              <a:ea typeface="微软雅黑" pitchFamily="34" charset="-122"/>
              <a:sym typeface="微软雅黑" pitchFamily="34" charset="-122"/>
            </a:endParaRPr>
          </a:p>
        </p:txBody>
      </p:sp>
      <p:grpSp>
        <p:nvGrpSpPr>
          <p:cNvPr id="16391" name="组合 2"/>
          <p:cNvGrpSpPr>
            <a:grpSpLocks/>
          </p:cNvGrpSpPr>
          <p:nvPr/>
        </p:nvGrpSpPr>
        <p:grpSpPr bwMode="auto">
          <a:xfrm>
            <a:off x="3819525" y="2049463"/>
            <a:ext cx="4306888" cy="4038600"/>
            <a:chOff x="0" y="0"/>
            <a:chExt cx="3763541" cy="3478292"/>
          </a:xfrm>
        </p:grpSpPr>
        <p:sp>
          <p:nvSpPr>
            <p:cNvPr id="16392" name="AutoShape 4"/>
            <p:cNvSpPr>
              <a:spLocks noChangeArrowheads="1"/>
            </p:cNvSpPr>
            <p:nvPr/>
          </p:nvSpPr>
          <p:spPr bwMode="auto">
            <a:xfrm rot="19367479">
              <a:off x="0" y="0"/>
              <a:ext cx="3763541" cy="3478292"/>
            </a:xfrm>
            <a:custGeom>
              <a:avLst/>
              <a:gdLst>
                <a:gd name="T0" fmla="*/ 21592 w 21600"/>
                <a:gd name="T1" fmla="*/ 11199 h 21600"/>
                <a:gd name="T2" fmla="*/ 17626 w 21600"/>
                <a:gd name="T3" fmla="*/ 4820 h 21600"/>
                <a:gd name="T4" fmla="*/ 18143 w 21600"/>
                <a:gd name="T5" fmla="*/ 11071 h 21600"/>
                <a:gd name="T6" fmla="*/ 20270 w 21600"/>
                <a:gd name="T7" fmla="*/ 20420 h 21600"/>
                <a:gd name="T8" fmla="*/ 14012 w 21600"/>
                <a:gd name="T9" fmla="*/ 20372 h 21600"/>
                <a:gd name="T10" fmla="*/ 14061 w 21600"/>
                <a:gd name="T11" fmla="*/ 14113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rIns="0" anchor="ct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0000"/>
                </a:lnSpc>
                <a:spcBef>
                  <a:spcPts val="600"/>
                </a:spcBef>
                <a:spcAft>
                  <a:spcPts val="600"/>
                </a:spcAft>
              </a:pPr>
              <a:endParaRPr lang="zh-CN" altLang="zh-CN" sz="2800" b="1" i="1">
                <a:solidFill>
                  <a:srgbClr val="FFFFFF"/>
                </a:solidFill>
                <a:latin typeface="Impact" pitchFamily="34" charset="0"/>
                <a:ea typeface="微软雅黑" pitchFamily="34" charset="-122"/>
                <a:sym typeface="宋体" pitchFamily="2" charset="-122"/>
              </a:endParaRPr>
            </a:p>
          </p:txBody>
        </p:sp>
        <p:sp>
          <p:nvSpPr>
            <p:cNvPr id="16393" name="WordArt 7"/>
            <p:cNvSpPr>
              <a:spLocks noChangeArrowheads="1" noChangeShapeType="1" noTextEdit="1"/>
            </p:cNvSpPr>
            <p:nvPr/>
          </p:nvSpPr>
          <p:spPr bwMode="auto">
            <a:xfrm rot="3394332">
              <a:off x="1373567" y="482429"/>
              <a:ext cx="2105025" cy="1771650"/>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spcFirstLastPara="1" wrap="none" fromWordArt="1">
              <a:prstTxWarp prst="textArchUp">
                <a:avLst>
                  <a:gd name="adj" fmla="val 12546007"/>
                </a:avLst>
              </a:prstTxWarp>
            </a:bodyPr>
            <a:lstStyle/>
            <a:p>
              <a:pPr algn="ctr"/>
              <a:r>
                <a:rPr lang="zh-CN" altLang="en-US" sz="2000" strike="sngStrike" kern="10">
                  <a:solidFill>
                    <a:srgbClr val="262626"/>
                  </a:solidFill>
                  <a:latin typeface="微软雅黑"/>
                  <a:ea typeface="微软雅黑"/>
                </a:rPr>
                <a:t>单击此处添加文字</a:t>
              </a:r>
            </a:p>
          </p:txBody>
        </p:sp>
      </p:grpSp>
      <p:grpSp>
        <p:nvGrpSpPr>
          <p:cNvPr id="16394" name="组合 5"/>
          <p:cNvGrpSpPr>
            <a:grpSpLocks/>
          </p:cNvGrpSpPr>
          <p:nvPr/>
        </p:nvGrpSpPr>
        <p:grpSpPr bwMode="auto">
          <a:xfrm>
            <a:off x="7635875" y="2232025"/>
            <a:ext cx="2751138" cy="1274763"/>
            <a:chOff x="0" y="0"/>
            <a:chExt cx="2403475" cy="1098167"/>
          </a:xfrm>
        </p:grpSpPr>
        <p:sp>
          <p:nvSpPr>
            <p:cNvPr id="16395" name="Line 19"/>
            <p:cNvSpPr>
              <a:spLocks noChangeShapeType="1"/>
            </p:cNvSpPr>
            <p:nvPr/>
          </p:nvSpPr>
          <p:spPr bwMode="auto">
            <a:xfrm flipH="1">
              <a:off x="0" y="369248"/>
              <a:ext cx="2403475" cy="1"/>
            </a:xfrm>
            <a:prstGeom prst="line">
              <a:avLst/>
            </a:prstGeom>
            <a:noFill/>
            <a:ln w="19050" cmpd="sng">
              <a:solidFill>
                <a:srgbClr val="3A3A3B"/>
              </a:solidFill>
              <a:miter lim="800000"/>
              <a:headEnd/>
              <a:tailEnd type="triangle" w="med" len="med"/>
            </a:ln>
            <a:extLst>
              <a:ext uri="{909E8E84-426E-40DD-AFC4-6F175D3DCCD1}">
                <a14:hiddenFill xmlns:a14="http://schemas.microsoft.com/office/drawing/2010/main" xmlns="">
                  <a:noFill/>
                </a14:hiddenFill>
              </a:ext>
            </a:extLst>
          </p:spPr>
          <p:txBody>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endParaRPr lang="zh-CN" altLang="zh-CN" b="1" i="1">
                <a:solidFill>
                  <a:srgbClr val="000000"/>
                </a:solidFill>
                <a:latin typeface="微软雅黑" pitchFamily="34" charset="-122"/>
                <a:ea typeface="微软雅黑" pitchFamily="34" charset="-122"/>
                <a:sym typeface="微软雅黑" pitchFamily="34" charset="-122"/>
              </a:endParaRPr>
            </a:p>
          </p:txBody>
        </p:sp>
        <p:sp>
          <p:nvSpPr>
            <p:cNvPr id="16396" name="TextBox 19"/>
            <p:cNvSpPr>
              <a:spLocks noChangeArrowheads="1"/>
            </p:cNvSpPr>
            <p:nvPr/>
          </p:nvSpPr>
          <p:spPr bwMode="auto">
            <a:xfrm>
              <a:off x="638688" y="0"/>
              <a:ext cx="17282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r>
                <a:rPr lang="zh-CN" altLang="en-US" b="1" i="1">
                  <a:solidFill>
                    <a:srgbClr val="4D4D4D"/>
                  </a:solidFill>
                  <a:latin typeface="微软雅黑" pitchFamily="34" charset="-122"/>
                  <a:ea typeface="微软雅黑" pitchFamily="34" charset="-122"/>
                  <a:sym typeface="宋体" pitchFamily="2" charset="-122"/>
                </a:rPr>
                <a:t>点击添加文本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6397" name="TextBox 20"/>
            <p:cNvSpPr>
              <a:spLocks noChangeArrowheads="1"/>
            </p:cNvSpPr>
            <p:nvPr/>
          </p:nvSpPr>
          <p:spPr bwMode="auto">
            <a:xfrm>
              <a:off x="524524" y="392363"/>
              <a:ext cx="1869436" cy="705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单击此处添加段落文本单击此处添加段落文本单击此处添加段落文本单击此处添加段落文本</a:t>
              </a:r>
              <a:endParaRPr lang="zh-CN" altLang="en-US"/>
            </a:p>
          </p:txBody>
        </p:sp>
      </p:grpSp>
      <p:grpSp>
        <p:nvGrpSpPr>
          <p:cNvPr id="16398" name="组合 1"/>
          <p:cNvGrpSpPr>
            <a:grpSpLocks/>
          </p:cNvGrpSpPr>
          <p:nvPr/>
        </p:nvGrpSpPr>
        <p:grpSpPr bwMode="auto">
          <a:xfrm>
            <a:off x="4124325" y="2008188"/>
            <a:ext cx="4306888" cy="4037012"/>
            <a:chOff x="0" y="0"/>
            <a:chExt cx="3764584" cy="3477329"/>
          </a:xfrm>
        </p:grpSpPr>
        <p:sp>
          <p:nvSpPr>
            <p:cNvPr id="16399" name="AutoShape 6"/>
            <p:cNvSpPr>
              <a:spLocks noChangeArrowheads="1"/>
            </p:cNvSpPr>
            <p:nvPr/>
          </p:nvSpPr>
          <p:spPr bwMode="auto">
            <a:xfrm rot="12146960">
              <a:off x="0" y="0"/>
              <a:ext cx="3764584" cy="3477329"/>
            </a:xfrm>
            <a:custGeom>
              <a:avLst/>
              <a:gdLst>
                <a:gd name="T0" fmla="*/ 21581 w 21600"/>
                <a:gd name="T1" fmla="*/ 11439 h 21600"/>
                <a:gd name="T2" fmla="*/ 17885 w 21600"/>
                <a:gd name="T3" fmla="*/ 5130 h 21600"/>
                <a:gd name="T4" fmla="*/ 18136 w 21600"/>
                <a:gd name="T5" fmla="*/ 11234 h 21600"/>
                <a:gd name="T6" fmla="*/ 20270 w 21600"/>
                <a:gd name="T7" fmla="*/ 20420 h 21600"/>
                <a:gd name="T8" fmla="*/ 14012 w 21600"/>
                <a:gd name="T9" fmla="*/ 20372 h 21600"/>
                <a:gd name="T10" fmla="*/ 14061 w 21600"/>
                <a:gd name="T11" fmla="*/ 14113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A5A5A5"/>
            </a:solidFill>
            <a:ln w="3175" cap="flat" cmpd="sng">
              <a:solidFill>
                <a:srgbClr val="EAEAEA"/>
              </a:solidFill>
              <a:miter lim="800000"/>
              <a:headEnd/>
              <a:tailEnd/>
            </a:ln>
          </p:spPr>
          <p:txBody>
            <a:bodyPr anchor="ct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20000"/>
                </a:lnSpc>
              </a:pPr>
              <a:endParaRPr lang="zh-CN" altLang="zh-CN" sz="1200" b="1" i="1">
                <a:solidFill>
                  <a:srgbClr val="4D4D4D"/>
                </a:solidFill>
                <a:latin typeface="微软雅黑" pitchFamily="34" charset="-122"/>
                <a:ea typeface="微软雅黑" pitchFamily="34" charset="-122"/>
                <a:sym typeface="宋体" pitchFamily="2" charset="-122"/>
              </a:endParaRPr>
            </a:p>
          </p:txBody>
        </p:sp>
        <p:sp>
          <p:nvSpPr>
            <p:cNvPr id="16400" name="WordArt 9"/>
            <p:cNvSpPr>
              <a:spLocks noChangeArrowheads="1" noChangeShapeType="1" noTextEdit="1"/>
            </p:cNvSpPr>
            <p:nvPr/>
          </p:nvSpPr>
          <p:spPr bwMode="auto">
            <a:xfrm rot="17984564">
              <a:off x="219730" y="577467"/>
              <a:ext cx="2105025" cy="1770063"/>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spcFirstLastPara="1" wrap="none" fromWordArt="1">
              <a:prstTxWarp prst="textArchUp">
                <a:avLst>
                  <a:gd name="adj" fmla="val 12543391"/>
                </a:avLst>
              </a:prstTxWarp>
            </a:bodyPr>
            <a:lstStyle/>
            <a:p>
              <a:pPr algn="ctr"/>
              <a:r>
                <a:rPr lang="zh-CN" altLang="en-US" sz="2000" strike="sngStrike" kern="10">
                  <a:solidFill>
                    <a:srgbClr val="262626"/>
                  </a:solidFill>
                  <a:latin typeface="微软雅黑"/>
                  <a:ea typeface="微软雅黑"/>
                </a:rPr>
                <a:t>单击此处添加文字</a:t>
              </a:r>
            </a:p>
          </p:txBody>
        </p:sp>
      </p:grpSp>
      <p:grpSp>
        <p:nvGrpSpPr>
          <p:cNvPr id="16401" name="组合 12"/>
          <p:cNvGrpSpPr>
            <a:grpSpLocks/>
          </p:cNvGrpSpPr>
          <p:nvPr/>
        </p:nvGrpSpPr>
        <p:grpSpPr bwMode="auto">
          <a:xfrm>
            <a:off x="1319213" y="3378200"/>
            <a:ext cx="2770187" cy="1295400"/>
            <a:chOff x="0" y="0"/>
            <a:chExt cx="2420667" cy="1114711"/>
          </a:xfrm>
        </p:grpSpPr>
        <p:sp>
          <p:nvSpPr>
            <p:cNvPr id="16402" name="Line 17"/>
            <p:cNvSpPr>
              <a:spLocks noChangeShapeType="1"/>
            </p:cNvSpPr>
            <p:nvPr/>
          </p:nvSpPr>
          <p:spPr bwMode="auto">
            <a:xfrm>
              <a:off x="15605" y="363805"/>
              <a:ext cx="2405062" cy="1"/>
            </a:xfrm>
            <a:prstGeom prst="line">
              <a:avLst/>
            </a:prstGeom>
            <a:noFill/>
            <a:ln w="19050" cmpd="sng">
              <a:solidFill>
                <a:srgbClr val="3A3A3B"/>
              </a:solidFill>
              <a:miter lim="800000"/>
              <a:headEnd/>
              <a:tailEnd type="triangle" w="med" len="med"/>
            </a:ln>
            <a:extLst>
              <a:ext uri="{909E8E84-426E-40DD-AFC4-6F175D3DCCD1}">
                <a14:hiddenFill xmlns:a14="http://schemas.microsoft.com/office/drawing/2010/main" xmlns="">
                  <a:noFill/>
                </a14:hiddenFill>
              </a:ext>
            </a:extLst>
          </p:spPr>
          <p:txBody>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endParaRPr lang="zh-CN" altLang="zh-CN" b="1" i="1">
                <a:solidFill>
                  <a:srgbClr val="000000"/>
                </a:solidFill>
                <a:latin typeface="微软雅黑" pitchFamily="34" charset="-122"/>
                <a:ea typeface="微软雅黑" pitchFamily="34" charset="-122"/>
                <a:sym typeface="微软雅黑" pitchFamily="34" charset="-122"/>
              </a:endParaRPr>
            </a:p>
          </p:txBody>
        </p:sp>
        <p:sp>
          <p:nvSpPr>
            <p:cNvPr id="16403" name="TextBox 42"/>
            <p:cNvSpPr>
              <a:spLocks noChangeArrowheads="1"/>
            </p:cNvSpPr>
            <p:nvPr/>
          </p:nvSpPr>
          <p:spPr bwMode="auto">
            <a:xfrm>
              <a:off x="1" y="0"/>
              <a:ext cx="17282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6404" name="TextBox 43"/>
            <p:cNvSpPr>
              <a:spLocks noChangeArrowheads="1"/>
            </p:cNvSpPr>
            <p:nvPr/>
          </p:nvSpPr>
          <p:spPr bwMode="auto">
            <a:xfrm>
              <a:off x="0" y="408907"/>
              <a:ext cx="1888314" cy="70580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单击此处添加段落文本单击此处添加段落文本单击此处添加段落文本单击此处添加段落文本</a:t>
              </a:r>
              <a:endParaRPr lang="zh-CN" altLang="en-US"/>
            </a:p>
          </p:txBody>
        </p:sp>
      </p:grpSp>
      <p:grpSp>
        <p:nvGrpSpPr>
          <p:cNvPr id="16405" name="组合 3"/>
          <p:cNvGrpSpPr>
            <a:grpSpLocks/>
          </p:cNvGrpSpPr>
          <p:nvPr/>
        </p:nvGrpSpPr>
        <p:grpSpPr bwMode="auto">
          <a:xfrm>
            <a:off x="4102100" y="1603375"/>
            <a:ext cx="3979863" cy="4370388"/>
            <a:chOff x="0" y="0"/>
            <a:chExt cx="3477329" cy="3764584"/>
          </a:xfrm>
        </p:grpSpPr>
        <p:sp>
          <p:nvSpPr>
            <p:cNvPr id="16406" name="AutoShape 5"/>
            <p:cNvSpPr>
              <a:spLocks noChangeArrowheads="1"/>
            </p:cNvSpPr>
            <p:nvPr/>
          </p:nvSpPr>
          <p:spPr bwMode="auto">
            <a:xfrm rot="5078397">
              <a:off x="-143627" y="143625"/>
              <a:ext cx="3764584" cy="3477329"/>
            </a:xfrm>
            <a:custGeom>
              <a:avLst/>
              <a:gdLst>
                <a:gd name="T0" fmla="*/ 21592 w 21600"/>
                <a:gd name="T1" fmla="*/ 11198 h 21600"/>
                <a:gd name="T2" fmla="*/ 17626 w 21600"/>
                <a:gd name="T3" fmla="*/ 4820 h 21600"/>
                <a:gd name="T4" fmla="*/ 18143 w 21600"/>
                <a:gd name="T5" fmla="*/ 11071 h 21600"/>
                <a:gd name="T6" fmla="*/ 20270 w 21600"/>
                <a:gd name="T7" fmla="*/ 20420 h 21600"/>
                <a:gd name="T8" fmla="*/ 14012 w 21600"/>
                <a:gd name="T9" fmla="*/ 20372 h 21600"/>
                <a:gd name="T10" fmla="*/ 14061 w 21600"/>
                <a:gd name="T11" fmla="*/ 14113 h 21600"/>
                <a:gd name="T12" fmla="*/ 0 60000 65536"/>
                <a:gd name="T13" fmla="*/ 0 60000 65536"/>
                <a:gd name="T14" fmla="*/ 0 60000 65536"/>
                <a:gd name="T15" fmla="*/ 0 60000 65536"/>
                <a:gd name="T16" fmla="*/ 0 60000 65536"/>
                <a:gd name="T17" fmla="*/ 0 60000 65536"/>
                <a:gd name="T18" fmla="*/ 0 w 21600"/>
                <a:gd name="T19" fmla="*/ 0 h 21600"/>
                <a:gd name="T20" fmla="*/ 2160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rgbClr val="3F3F3F"/>
            </a:solidFill>
            <a:ln w="3175" cap="flat" cmpd="sng">
              <a:solidFill>
                <a:srgbClr val="D3E2FF"/>
              </a:solidFill>
              <a:miter lim="800000"/>
              <a:headEnd/>
              <a:tailEnd/>
            </a:ln>
          </p:spPr>
          <p:txBody>
            <a:bodyPr lIns="0" rIns="0" anchor="ctr"/>
            <a:lstStyle>
              <a:lvl1pPr marL="182563" indent="-182563">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20000"/>
                </a:lnSpc>
                <a:spcBef>
                  <a:spcPts val="600"/>
                </a:spcBef>
                <a:spcAft>
                  <a:spcPts val="600"/>
                </a:spcAft>
                <a:buFont typeface="Arial" pitchFamily="34" charset="0"/>
                <a:buChar char="•"/>
              </a:pPr>
              <a:endParaRPr lang="zh-CN" altLang="zh-CN" sz="1400" b="1" i="1">
                <a:solidFill>
                  <a:srgbClr val="FFFFFF"/>
                </a:solidFill>
                <a:latin typeface="微软雅黑" pitchFamily="34" charset="-122"/>
                <a:ea typeface="微软雅黑" pitchFamily="34" charset="-122"/>
                <a:sym typeface="宋体" pitchFamily="2" charset="-122"/>
              </a:endParaRPr>
            </a:p>
          </p:txBody>
        </p:sp>
        <p:sp>
          <p:nvSpPr>
            <p:cNvPr id="16407" name="WordArt 8"/>
            <p:cNvSpPr>
              <a:spLocks noChangeArrowheads="1" noChangeShapeType="1" noTextEdit="1"/>
            </p:cNvSpPr>
            <p:nvPr/>
          </p:nvSpPr>
          <p:spPr bwMode="auto">
            <a:xfrm rot="79672">
              <a:off x="498799" y="1639250"/>
              <a:ext cx="2474912" cy="1771650"/>
            </a:xfrm>
            <a:prstGeom prst="rect">
              <a:avLst/>
            </a:prstGeom>
            <a:extLst>
              <a:ext uri="{91240B29-F687-4F45-9708-019B960494DF}">
                <a14:hiddenLine xmlns:a14="http://schemas.microsoft.com/office/drawing/2010/main" xmlns="" w="9525">
                  <a:solidFill>
                    <a:srgbClr val="000000"/>
                  </a:solidFill>
                  <a:round/>
                  <a:headEnd/>
                  <a:tailEnd/>
                </a14:hiddenLine>
              </a:ext>
            </a:extLst>
          </p:spPr>
          <p:txBody>
            <a:bodyPr spcFirstLastPara="1" wrap="none" fromWordArt="1">
              <a:prstTxWarp prst="textArchDown">
                <a:avLst>
                  <a:gd name="adj" fmla="val 1788643"/>
                </a:avLst>
              </a:prstTxWarp>
            </a:bodyPr>
            <a:lstStyle/>
            <a:p>
              <a:pPr algn="ctr"/>
              <a:r>
                <a:rPr lang="zh-CN" altLang="en-US" sz="2000" strike="sngStrike" kern="10">
                  <a:solidFill>
                    <a:schemeClr val="bg1"/>
                  </a:solidFill>
                  <a:latin typeface="微软雅黑"/>
                  <a:ea typeface="微软雅黑"/>
                </a:rPr>
                <a:t>单击此处添加文字</a:t>
              </a:r>
            </a:p>
          </p:txBody>
        </p:sp>
      </p:grpSp>
      <p:grpSp>
        <p:nvGrpSpPr>
          <p:cNvPr id="16408" name="组合 19"/>
          <p:cNvGrpSpPr>
            <a:grpSpLocks/>
          </p:cNvGrpSpPr>
          <p:nvPr/>
        </p:nvGrpSpPr>
        <p:grpSpPr bwMode="auto">
          <a:xfrm>
            <a:off x="7505700" y="4994275"/>
            <a:ext cx="2832100" cy="1169988"/>
            <a:chOff x="0" y="0"/>
            <a:chExt cx="2474298" cy="1007275"/>
          </a:xfrm>
        </p:grpSpPr>
        <p:sp>
          <p:nvSpPr>
            <p:cNvPr id="16409" name="Line 18"/>
            <p:cNvSpPr>
              <a:spLocks noChangeShapeType="1"/>
            </p:cNvSpPr>
            <p:nvPr/>
          </p:nvSpPr>
          <p:spPr bwMode="auto">
            <a:xfrm flipH="1">
              <a:off x="0" y="359042"/>
              <a:ext cx="2405062" cy="1"/>
            </a:xfrm>
            <a:prstGeom prst="line">
              <a:avLst/>
            </a:prstGeom>
            <a:noFill/>
            <a:ln w="19050" cmpd="sng">
              <a:solidFill>
                <a:srgbClr val="3B3B3B"/>
              </a:solidFill>
              <a:miter lim="800000"/>
              <a:headEnd/>
              <a:tailEnd type="triangle" w="med" len="med"/>
            </a:ln>
            <a:extLst>
              <a:ext uri="{909E8E84-426E-40DD-AFC4-6F175D3DCCD1}">
                <a14:hiddenFill xmlns:a14="http://schemas.microsoft.com/office/drawing/2010/main" xmlns="">
                  <a:noFill/>
                </a14:hiddenFill>
              </a:ext>
            </a:extLst>
          </p:spPr>
          <p:txBody>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endParaRPr lang="zh-CN" altLang="zh-CN" b="1" i="1">
                <a:solidFill>
                  <a:srgbClr val="000000"/>
                </a:solidFill>
                <a:latin typeface="微软雅黑" pitchFamily="34" charset="-122"/>
                <a:ea typeface="微软雅黑" pitchFamily="34" charset="-122"/>
                <a:sym typeface="微软雅黑" pitchFamily="34" charset="-122"/>
              </a:endParaRPr>
            </a:p>
          </p:txBody>
        </p:sp>
        <p:sp>
          <p:nvSpPr>
            <p:cNvPr id="16410" name="TextBox 19"/>
            <p:cNvSpPr>
              <a:spLocks noChangeArrowheads="1"/>
            </p:cNvSpPr>
            <p:nvPr/>
          </p:nvSpPr>
          <p:spPr bwMode="auto">
            <a:xfrm>
              <a:off x="691075" y="0"/>
              <a:ext cx="1728238" cy="369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r>
                <a:rPr lang="zh-CN" altLang="en-US" b="1" i="1">
                  <a:solidFill>
                    <a:srgbClr val="4D4D4D"/>
                  </a:solidFill>
                  <a:latin typeface="微软雅黑" pitchFamily="34" charset="-122"/>
                  <a:ea typeface="微软雅黑" pitchFamily="34" charset="-122"/>
                  <a:sym typeface="宋体" pitchFamily="2" charset="-122"/>
                </a:rPr>
                <a:t>点击添加文本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6411" name="TextBox 20"/>
            <p:cNvSpPr>
              <a:spLocks noChangeArrowheads="1"/>
            </p:cNvSpPr>
            <p:nvPr/>
          </p:nvSpPr>
          <p:spPr bwMode="auto">
            <a:xfrm>
              <a:off x="745511" y="458727"/>
              <a:ext cx="1728787" cy="54854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单击此处添加段落文本单击此处添加段落文本单击</a:t>
              </a:r>
            </a:p>
          </p:txBody>
        </p:sp>
      </p:grpSp>
    </p:spTree>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7411"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7412"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7413"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7414" name="椭圆 1"/>
          <p:cNvSpPr>
            <a:spLocks noChangeArrowheads="1"/>
          </p:cNvSpPr>
          <p:nvPr/>
        </p:nvSpPr>
        <p:spPr bwMode="auto">
          <a:xfrm>
            <a:off x="1489075" y="2746375"/>
            <a:ext cx="2251075" cy="2406650"/>
          </a:xfrm>
          <a:custGeom>
            <a:avLst/>
            <a:gdLst>
              <a:gd name="T0" fmla="*/ 0 w 1751265"/>
              <a:gd name="T1" fmla="*/ 0 h 1872208"/>
              <a:gd name="T2" fmla="*/ 1751265 w 1751265"/>
              <a:gd name="T3" fmla="*/ 1872208 h 1872208"/>
            </a:gdLst>
            <a:ahLst/>
            <a:cxnLst/>
            <a:rect l="T0" t="T1" r="T2" b="T3"/>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50000"/>
              </a:lnSpc>
            </a:pPr>
            <a:endParaRPr lang="zh-CN" altLang="zh-CN">
              <a:solidFill>
                <a:schemeClr val="bg1"/>
              </a:solidFill>
              <a:latin typeface="宋体" pitchFamily="2" charset="-122"/>
              <a:sym typeface="宋体" pitchFamily="2" charset="-122"/>
            </a:endParaRPr>
          </a:p>
        </p:txBody>
      </p:sp>
      <p:sp>
        <p:nvSpPr>
          <p:cNvPr id="17415" name="椭圆 2"/>
          <p:cNvSpPr>
            <a:spLocks noChangeArrowheads="1"/>
          </p:cNvSpPr>
          <p:nvPr/>
        </p:nvSpPr>
        <p:spPr bwMode="auto">
          <a:xfrm>
            <a:off x="8245475" y="2765425"/>
            <a:ext cx="2406650" cy="2406650"/>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lnSpc>
                <a:spcPct val="150000"/>
              </a:lnSpc>
            </a:pPr>
            <a:endParaRPr lang="zh-CN" altLang="zh-CN">
              <a:solidFill>
                <a:srgbClr val="FFFFFF"/>
              </a:solidFill>
              <a:latin typeface="宋体" pitchFamily="2" charset="-122"/>
              <a:sym typeface="宋体" pitchFamily="2" charset="-122"/>
            </a:endParaRPr>
          </a:p>
        </p:txBody>
      </p:sp>
      <p:sp>
        <p:nvSpPr>
          <p:cNvPr id="17416" name="椭圆 1"/>
          <p:cNvSpPr>
            <a:spLocks noChangeArrowheads="1"/>
          </p:cNvSpPr>
          <p:nvPr/>
        </p:nvSpPr>
        <p:spPr bwMode="auto">
          <a:xfrm>
            <a:off x="3740150" y="2765425"/>
            <a:ext cx="2251075" cy="2406650"/>
          </a:xfrm>
          <a:custGeom>
            <a:avLst/>
            <a:gdLst>
              <a:gd name="T0" fmla="*/ 0 w 1751265"/>
              <a:gd name="T1" fmla="*/ 0 h 1872208"/>
              <a:gd name="T2" fmla="*/ 1751265 w 1751265"/>
              <a:gd name="T3" fmla="*/ 1872208 h 1872208"/>
            </a:gdLst>
            <a:ahLst/>
            <a:cxnLst/>
            <a:rect l="T0" t="T1" r="T2" b="T3"/>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50000"/>
              </a:lnSpc>
            </a:pPr>
            <a:endParaRPr lang="zh-CN" altLang="zh-CN">
              <a:solidFill>
                <a:srgbClr val="FFFFFF"/>
              </a:solidFill>
              <a:latin typeface="宋体" pitchFamily="2" charset="-122"/>
              <a:sym typeface="宋体" pitchFamily="2" charset="-122"/>
            </a:endParaRPr>
          </a:p>
        </p:txBody>
      </p:sp>
      <p:sp>
        <p:nvSpPr>
          <p:cNvPr id="17417" name="椭圆 1"/>
          <p:cNvSpPr>
            <a:spLocks noChangeArrowheads="1"/>
          </p:cNvSpPr>
          <p:nvPr/>
        </p:nvSpPr>
        <p:spPr bwMode="auto">
          <a:xfrm>
            <a:off x="5991225" y="2765425"/>
            <a:ext cx="2251075" cy="2406650"/>
          </a:xfrm>
          <a:custGeom>
            <a:avLst/>
            <a:gdLst>
              <a:gd name="T0" fmla="*/ 0 w 1751265"/>
              <a:gd name="T1" fmla="*/ 0 h 1872208"/>
              <a:gd name="T2" fmla="*/ 1751265 w 1751265"/>
              <a:gd name="T3" fmla="*/ 1872208 h 1872208"/>
            </a:gdLst>
            <a:ahLst/>
            <a:cxnLst/>
            <a:rect l="T0" t="T1" r="T2" b="T3"/>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lnSpc>
                <a:spcPct val="150000"/>
              </a:lnSpc>
            </a:pPr>
            <a:endParaRPr lang="zh-CN" altLang="zh-CN">
              <a:solidFill>
                <a:schemeClr val="bg1"/>
              </a:solidFill>
              <a:latin typeface="宋体" pitchFamily="2" charset="-122"/>
              <a:sym typeface="宋体" pitchFamily="2" charset="-122"/>
            </a:endParaRPr>
          </a:p>
        </p:txBody>
      </p:sp>
      <p:sp>
        <p:nvSpPr>
          <p:cNvPr id="17418" name="TextBox 14"/>
          <p:cNvSpPr>
            <a:spLocks noChangeArrowheads="1"/>
          </p:cNvSpPr>
          <p:nvPr/>
        </p:nvSpPr>
        <p:spPr bwMode="auto">
          <a:xfrm>
            <a:off x="2360613" y="2759075"/>
            <a:ext cx="601662"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150000"/>
              </a:lnSpc>
            </a:pPr>
            <a:r>
              <a:rPr lang="en-US" altLang="zh-CN" sz="3200" b="1">
                <a:solidFill>
                  <a:srgbClr val="262626"/>
                </a:solidFill>
                <a:latin typeface="Calibri" pitchFamily="34" charset="0"/>
                <a:ea typeface="Calibri" pitchFamily="34" charset="0"/>
                <a:cs typeface="Calibri" pitchFamily="34" charset="0"/>
                <a:sym typeface="Calibri" pitchFamily="34" charset="0"/>
              </a:rPr>
              <a:t>01</a:t>
            </a:r>
            <a:endParaRPr lang="zh-CN" altLang="en-US" sz="3200" b="1">
              <a:solidFill>
                <a:srgbClr val="262626"/>
              </a:solidFill>
              <a:latin typeface="Calibri" pitchFamily="34" charset="0"/>
              <a:sym typeface="宋体" pitchFamily="2" charset="-122"/>
            </a:endParaRPr>
          </a:p>
        </p:txBody>
      </p:sp>
      <p:sp>
        <p:nvSpPr>
          <p:cNvPr id="17419" name="TextBox 15"/>
          <p:cNvSpPr>
            <a:spLocks noChangeArrowheads="1"/>
          </p:cNvSpPr>
          <p:nvPr/>
        </p:nvSpPr>
        <p:spPr bwMode="auto">
          <a:xfrm>
            <a:off x="4676775" y="2759075"/>
            <a:ext cx="546100"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150000"/>
              </a:lnSpc>
            </a:pPr>
            <a:r>
              <a:rPr lang="en-US" altLang="zh-CN" sz="3200" b="1">
                <a:solidFill>
                  <a:schemeClr val="bg1"/>
                </a:solidFill>
                <a:latin typeface="Calibri" pitchFamily="34" charset="0"/>
                <a:ea typeface="Calibri" pitchFamily="34" charset="0"/>
                <a:cs typeface="Calibri" pitchFamily="34" charset="0"/>
                <a:sym typeface="Calibri" pitchFamily="34" charset="0"/>
              </a:rPr>
              <a:t>02</a:t>
            </a:r>
            <a:endParaRPr lang="zh-CN" altLang="en-US" sz="3200" b="1">
              <a:solidFill>
                <a:schemeClr val="bg1"/>
              </a:solidFill>
              <a:latin typeface="Calibri" pitchFamily="34" charset="0"/>
              <a:sym typeface="宋体" pitchFamily="2" charset="-122"/>
            </a:endParaRPr>
          </a:p>
        </p:txBody>
      </p:sp>
      <p:sp>
        <p:nvSpPr>
          <p:cNvPr id="17420" name="TextBox 16"/>
          <p:cNvSpPr>
            <a:spLocks noChangeArrowheads="1"/>
          </p:cNvSpPr>
          <p:nvPr/>
        </p:nvSpPr>
        <p:spPr bwMode="auto">
          <a:xfrm>
            <a:off x="6848475" y="2759075"/>
            <a:ext cx="601663"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150000"/>
              </a:lnSpc>
            </a:pPr>
            <a:r>
              <a:rPr lang="en-US" altLang="zh-CN" sz="3200" b="1">
                <a:solidFill>
                  <a:srgbClr val="262626"/>
                </a:solidFill>
                <a:latin typeface="Calibri" pitchFamily="34" charset="0"/>
                <a:ea typeface="Calibri" pitchFamily="34" charset="0"/>
                <a:cs typeface="Calibri" pitchFamily="34" charset="0"/>
                <a:sym typeface="Calibri" pitchFamily="34" charset="0"/>
              </a:rPr>
              <a:t>03</a:t>
            </a:r>
            <a:endParaRPr lang="zh-CN" altLang="en-US" sz="3200" b="1">
              <a:solidFill>
                <a:srgbClr val="262626"/>
              </a:solidFill>
              <a:latin typeface="Calibri" pitchFamily="34" charset="0"/>
              <a:sym typeface="宋体" pitchFamily="2" charset="-122"/>
            </a:endParaRPr>
          </a:p>
        </p:txBody>
      </p:sp>
      <p:sp>
        <p:nvSpPr>
          <p:cNvPr id="17421" name="TextBox 17"/>
          <p:cNvSpPr>
            <a:spLocks noChangeArrowheads="1"/>
          </p:cNvSpPr>
          <p:nvPr/>
        </p:nvSpPr>
        <p:spPr bwMode="auto">
          <a:xfrm>
            <a:off x="9209088" y="2759075"/>
            <a:ext cx="546100" cy="7556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150000"/>
              </a:lnSpc>
            </a:pPr>
            <a:r>
              <a:rPr lang="en-US" altLang="zh-CN" sz="3200" b="1">
                <a:solidFill>
                  <a:schemeClr val="bg1"/>
                </a:solidFill>
                <a:latin typeface="Calibri" pitchFamily="34" charset="0"/>
                <a:ea typeface="Calibri" pitchFamily="34" charset="0"/>
                <a:cs typeface="Calibri" pitchFamily="34" charset="0"/>
                <a:sym typeface="Calibri" pitchFamily="34" charset="0"/>
              </a:rPr>
              <a:t>04</a:t>
            </a:r>
            <a:endParaRPr lang="zh-CN" altLang="en-US" sz="3200" b="1">
              <a:solidFill>
                <a:schemeClr val="bg1"/>
              </a:solidFill>
              <a:latin typeface="Calibri" pitchFamily="34" charset="0"/>
              <a:sym typeface="宋体" pitchFamily="2" charset="-122"/>
            </a:endParaRPr>
          </a:p>
        </p:txBody>
      </p:sp>
      <p:sp>
        <p:nvSpPr>
          <p:cNvPr id="17422" name="直接连接符 9"/>
          <p:cNvSpPr>
            <a:spLocks noChangeShapeType="1"/>
          </p:cNvSpPr>
          <p:nvPr/>
        </p:nvSpPr>
        <p:spPr bwMode="auto">
          <a:xfrm>
            <a:off x="1766888" y="3511550"/>
            <a:ext cx="1651000" cy="0"/>
          </a:xfrm>
          <a:prstGeom prst="line">
            <a:avLst/>
          </a:prstGeom>
          <a:noFill/>
          <a:ln w="6350" cap="flat" cmpd="sng">
            <a:solidFill>
              <a:srgbClr val="3F3F3F"/>
            </a:solidFill>
            <a:prstDash val="dash"/>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423" name="直接连接符 10"/>
          <p:cNvSpPr>
            <a:spLocks noChangeShapeType="1"/>
          </p:cNvSpPr>
          <p:nvPr/>
        </p:nvSpPr>
        <p:spPr bwMode="auto">
          <a:xfrm>
            <a:off x="4040188" y="3511550"/>
            <a:ext cx="1651000" cy="0"/>
          </a:xfrm>
          <a:prstGeom prst="line">
            <a:avLst/>
          </a:prstGeom>
          <a:noFill/>
          <a:ln w="6350" cap="flat" cmpd="sng">
            <a:solidFill>
              <a:schemeClr val="bg1"/>
            </a:solidFill>
            <a:prstDash val="dash"/>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424" name="直接连接符 11"/>
          <p:cNvSpPr>
            <a:spLocks noChangeShapeType="1"/>
          </p:cNvSpPr>
          <p:nvPr/>
        </p:nvSpPr>
        <p:spPr bwMode="auto">
          <a:xfrm>
            <a:off x="6291263" y="3511550"/>
            <a:ext cx="1651000" cy="0"/>
          </a:xfrm>
          <a:prstGeom prst="line">
            <a:avLst/>
          </a:prstGeom>
          <a:noFill/>
          <a:ln w="6350" cap="flat" cmpd="sng">
            <a:solidFill>
              <a:srgbClr val="3F3F3F"/>
            </a:solidFill>
            <a:prstDash val="dash"/>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425" name="直接连接符 12"/>
          <p:cNvSpPr>
            <a:spLocks noChangeShapeType="1"/>
          </p:cNvSpPr>
          <p:nvPr/>
        </p:nvSpPr>
        <p:spPr bwMode="auto">
          <a:xfrm>
            <a:off x="8553450" y="3511550"/>
            <a:ext cx="1844675" cy="0"/>
          </a:xfrm>
          <a:prstGeom prst="line">
            <a:avLst/>
          </a:prstGeom>
          <a:noFill/>
          <a:ln w="6350" cap="flat" cmpd="sng">
            <a:solidFill>
              <a:schemeClr val="bg1"/>
            </a:solidFill>
            <a:prstDash val="dash"/>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7426" name="TextBox 22"/>
          <p:cNvSpPr>
            <a:spLocks noChangeArrowheads="1"/>
          </p:cNvSpPr>
          <p:nvPr/>
        </p:nvSpPr>
        <p:spPr bwMode="auto">
          <a:xfrm>
            <a:off x="1528763" y="3663950"/>
            <a:ext cx="2246312"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700" b="1">
                <a:solidFill>
                  <a:srgbClr val="262626"/>
                </a:solidFill>
                <a:latin typeface="微软雅黑" pitchFamily="34" charset="-122"/>
                <a:ea typeface="微软雅黑" pitchFamily="34" charset="-122"/>
                <a:sym typeface="微软雅黑" pitchFamily="34" charset="-122"/>
              </a:rPr>
              <a:t>点此输入标题</a:t>
            </a:r>
          </a:p>
        </p:txBody>
      </p:sp>
      <p:sp>
        <p:nvSpPr>
          <p:cNvPr id="17427" name="TextBox 23"/>
          <p:cNvSpPr>
            <a:spLocks noChangeArrowheads="1"/>
          </p:cNvSpPr>
          <p:nvPr/>
        </p:nvSpPr>
        <p:spPr bwMode="auto">
          <a:xfrm>
            <a:off x="1528763" y="4108450"/>
            <a:ext cx="2246312"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262626"/>
                </a:solidFill>
                <a:latin typeface="微软雅黑" pitchFamily="34" charset="-122"/>
                <a:ea typeface="微软雅黑" pitchFamily="34" charset="-122"/>
                <a:sym typeface="微软雅黑" pitchFamily="34" charset="-122"/>
              </a:rPr>
              <a:t>点此输入文字</a:t>
            </a:r>
          </a:p>
        </p:txBody>
      </p:sp>
      <p:sp>
        <p:nvSpPr>
          <p:cNvPr id="17428" name="TextBox 24"/>
          <p:cNvSpPr>
            <a:spLocks noChangeArrowheads="1"/>
          </p:cNvSpPr>
          <p:nvPr/>
        </p:nvSpPr>
        <p:spPr bwMode="auto">
          <a:xfrm>
            <a:off x="3852863" y="3663950"/>
            <a:ext cx="2246312" cy="4397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7429" name="TextBox 25"/>
          <p:cNvSpPr>
            <a:spLocks noChangeArrowheads="1"/>
          </p:cNvSpPr>
          <p:nvPr/>
        </p:nvSpPr>
        <p:spPr bwMode="auto">
          <a:xfrm>
            <a:off x="3881438" y="4108450"/>
            <a:ext cx="2246312"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7430" name="TextBox 26"/>
          <p:cNvSpPr>
            <a:spLocks noChangeArrowheads="1"/>
          </p:cNvSpPr>
          <p:nvPr/>
        </p:nvSpPr>
        <p:spPr bwMode="auto">
          <a:xfrm>
            <a:off x="6032500" y="3663950"/>
            <a:ext cx="2246313" cy="438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700" b="1">
                <a:solidFill>
                  <a:srgbClr val="262626"/>
                </a:solidFill>
                <a:latin typeface="微软雅黑" pitchFamily="34" charset="-122"/>
                <a:ea typeface="微软雅黑" pitchFamily="34" charset="-122"/>
                <a:sym typeface="微软雅黑" pitchFamily="34" charset="-122"/>
              </a:rPr>
              <a:t>点此输入标题</a:t>
            </a:r>
          </a:p>
        </p:txBody>
      </p:sp>
      <p:sp>
        <p:nvSpPr>
          <p:cNvPr id="17431" name="TextBox 27"/>
          <p:cNvSpPr>
            <a:spLocks noChangeArrowheads="1"/>
          </p:cNvSpPr>
          <p:nvPr/>
        </p:nvSpPr>
        <p:spPr bwMode="auto">
          <a:xfrm>
            <a:off x="6032500" y="4108450"/>
            <a:ext cx="2246313" cy="3762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262626"/>
                </a:solidFill>
                <a:latin typeface="微软雅黑" pitchFamily="34" charset="-122"/>
                <a:ea typeface="微软雅黑" pitchFamily="34" charset="-122"/>
                <a:sym typeface="微软雅黑" pitchFamily="34" charset="-122"/>
              </a:rPr>
              <a:t>点此输入文字</a:t>
            </a:r>
          </a:p>
        </p:txBody>
      </p:sp>
      <p:sp>
        <p:nvSpPr>
          <p:cNvPr id="17432" name="TextBox 28"/>
          <p:cNvSpPr>
            <a:spLocks noChangeArrowheads="1"/>
          </p:cNvSpPr>
          <p:nvPr/>
        </p:nvSpPr>
        <p:spPr bwMode="auto">
          <a:xfrm>
            <a:off x="8429625" y="3698875"/>
            <a:ext cx="2244725" cy="4413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700" b="1">
                <a:solidFill>
                  <a:schemeClr val="bg1"/>
                </a:solidFill>
                <a:latin typeface="微软雅黑" pitchFamily="34" charset="-122"/>
                <a:ea typeface="微软雅黑" pitchFamily="34" charset="-122"/>
                <a:sym typeface="微软雅黑" pitchFamily="34" charset="-122"/>
              </a:rPr>
              <a:t>点此输入标题</a:t>
            </a:r>
          </a:p>
        </p:txBody>
      </p:sp>
      <p:sp>
        <p:nvSpPr>
          <p:cNvPr id="17433" name="TextBox 29"/>
          <p:cNvSpPr>
            <a:spLocks noChangeArrowheads="1"/>
          </p:cNvSpPr>
          <p:nvPr/>
        </p:nvSpPr>
        <p:spPr bwMode="auto">
          <a:xfrm>
            <a:off x="8458200" y="4143375"/>
            <a:ext cx="2244725" cy="3778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chemeClr val="bg1"/>
                </a:solidFill>
                <a:latin typeface="微软雅黑" pitchFamily="34" charset="-122"/>
                <a:ea typeface="微软雅黑" pitchFamily="34" charset="-122"/>
                <a:sym typeface="微软雅黑" pitchFamily="34" charset="-122"/>
              </a:rPr>
              <a:t>点此输入文字</a:t>
            </a:r>
          </a:p>
        </p:txBody>
      </p:sp>
      <p:sp>
        <p:nvSpPr>
          <p:cNvPr id="17434" name="KSO_Shape"/>
          <p:cNvSpPr>
            <a:spLocks noChangeArrowheads="1"/>
          </p:cNvSpPr>
          <p:nvPr/>
        </p:nvSpPr>
        <p:spPr bwMode="auto">
          <a:xfrm>
            <a:off x="1787525" y="1831975"/>
            <a:ext cx="473075"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2E5292"/>
              </a:solidFill>
              <a:latin typeface="宋体" pitchFamily="2" charset="-122"/>
              <a:sym typeface="宋体" pitchFamily="2" charset="-122"/>
            </a:endParaRPr>
          </a:p>
        </p:txBody>
      </p:sp>
      <p:sp>
        <p:nvSpPr>
          <p:cNvPr id="17435" name="KSO_Shape"/>
          <p:cNvSpPr>
            <a:spLocks noChangeArrowheads="1"/>
          </p:cNvSpPr>
          <p:nvPr/>
        </p:nvSpPr>
        <p:spPr bwMode="auto">
          <a:xfrm>
            <a:off x="1787525" y="5584825"/>
            <a:ext cx="473075"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36" name="KSO_Shape"/>
          <p:cNvSpPr>
            <a:spLocks noChangeArrowheads="1"/>
          </p:cNvSpPr>
          <p:nvPr/>
        </p:nvSpPr>
        <p:spPr bwMode="auto">
          <a:xfrm flipH="1">
            <a:off x="10579100" y="1831975"/>
            <a:ext cx="474663"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37" name="KSO_Shape"/>
          <p:cNvSpPr>
            <a:spLocks noChangeArrowheads="1"/>
          </p:cNvSpPr>
          <p:nvPr/>
        </p:nvSpPr>
        <p:spPr bwMode="auto">
          <a:xfrm flipH="1">
            <a:off x="10579100" y="5619750"/>
            <a:ext cx="474663"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7438" name="文本框 25"/>
          <p:cNvSpPr>
            <a:spLocks noChangeArrowheads="1"/>
          </p:cNvSpPr>
          <p:nvPr/>
        </p:nvSpPr>
        <p:spPr bwMode="auto">
          <a:xfrm>
            <a:off x="2368550" y="1722438"/>
            <a:ext cx="14065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17439" name="TextBox 15"/>
          <p:cNvSpPr>
            <a:spLocks noChangeArrowheads="1"/>
          </p:cNvSpPr>
          <p:nvPr/>
        </p:nvSpPr>
        <p:spPr bwMode="auto">
          <a:xfrm>
            <a:off x="2368550" y="1993900"/>
            <a:ext cx="329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17440" name="文本框 27"/>
          <p:cNvSpPr>
            <a:spLocks noChangeArrowheads="1"/>
          </p:cNvSpPr>
          <p:nvPr/>
        </p:nvSpPr>
        <p:spPr bwMode="auto">
          <a:xfrm>
            <a:off x="2368550" y="5526088"/>
            <a:ext cx="14065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17441" name="TextBox 15"/>
          <p:cNvSpPr>
            <a:spLocks noChangeArrowheads="1"/>
          </p:cNvSpPr>
          <p:nvPr/>
        </p:nvSpPr>
        <p:spPr bwMode="auto">
          <a:xfrm>
            <a:off x="2368550" y="5797550"/>
            <a:ext cx="32940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17442" name="文本框 29"/>
          <p:cNvSpPr>
            <a:spLocks noChangeArrowheads="1"/>
          </p:cNvSpPr>
          <p:nvPr/>
        </p:nvSpPr>
        <p:spPr bwMode="auto">
          <a:xfrm>
            <a:off x="9113838" y="1722438"/>
            <a:ext cx="14081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17443" name="TextBox 15"/>
          <p:cNvSpPr>
            <a:spLocks noChangeArrowheads="1"/>
          </p:cNvSpPr>
          <p:nvPr/>
        </p:nvSpPr>
        <p:spPr bwMode="auto">
          <a:xfrm>
            <a:off x="7286625" y="1993900"/>
            <a:ext cx="32353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17444" name="文本框 31"/>
          <p:cNvSpPr>
            <a:spLocks noChangeArrowheads="1"/>
          </p:cNvSpPr>
          <p:nvPr/>
        </p:nvSpPr>
        <p:spPr bwMode="auto">
          <a:xfrm>
            <a:off x="9113838" y="5545138"/>
            <a:ext cx="1408112"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r"/>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17445" name="TextBox 15"/>
          <p:cNvSpPr>
            <a:spLocks noChangeArrowheads="1"/>
          </p:cNvSpPr>
          <p:nvPr/>
        </p:nvSpPr>
        <p:spPr bwMode="auto">
          <a:xfrm>
            <a:off x="7286625" y="5816600"/>
            <a:ext cx="32353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Tree>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图片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5" name="Picture 6" descr="http://www.shufaziti.com/datafile/op/gif/2/2653/1210_4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b="7291"/>
          <a:stretch>
            <a:fillRect/>
          </a:stretch>
        </p:blipFill>
        <p:spPr bwMode="auto">
          <a:xfrm>
            <a:off x="2227263" y="2087563"/>
            <a:ext cx="1335087"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6" name="Picture 12" descr="http://www.shufaziti.com/datafile/op/gif/4/4602/1403_75.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b="6453"/>
          <a:stretch>
            <a:fillRect/>
          </a:stretch>
        </p:blipFill>
        <p:spPr bwMode="auto">
          <a:xfrm>
            <a:off x="3429000" y="2919413"/>
            <a:ext cx="1160463"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7" name="图片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7275" y="3519488"/>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8" name="矩形 9"/>
          <p:cNvSpPr>
            <a:spLocks noChangeArrowheads="1"/>
          </p:cNvSpPr>
          <p:nvPr/>
        </p:nvSpPr>
        <p:spPr bwMode="auto">
          <a:xfrm>
            <a:off x="2724150" y="3903663"/>
            <a:ext cx="4413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ts val="1000"/>
              </a:spcBef>
            </a:pPr>
            <a:r>
              <a:rPr lang="zh-CN" altLang="en-US" sz="2000" b="1">
                <a:latin typeface="微软雅黑" pitchFamily="34" charset="-122"/>
                <a:ea typeface="微软雅黑" pitchFamily="34" charset="-122"/>
                <a:sym typeface="微软雅黑" pitchFamily="34" charset="-122"/>
              </a:rPr>
              <a:t>叁</a:t>
            </a:r>
          </a:p>
        </p:txBody>
      </p:sp>
      <p:pic>
        <p:nvPicPr>
          <p:cNvPr id="18439" name="图片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l="6421" t="5219" r="46947" b="43053"/>
          <a:stretch>
            <a:fillRect/>
          </a:stretch>
        </p:blipFill>
        <p:spPr bwMode="auto">
          <a:xfrm>
            <a:off x="1881188" y="4170363"/>
            <a:ext cx="1039812"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0" name="图片 11"/>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3508375" y="2278063"/>
            <a:ext cx="1001713"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41" name="矩形 10"/>
          <p:cNvSpPr>
            <a:spLocks noChangeArrowheads="1"/>
          </p:cNvSpPr>
          <p:nvPr/>
        </p:nvSpPr>
        <p:spPr bwMode="auto">
          <a:xfrm>
            <a:off x="5157788" y="3856038"/>
            <a:ext cx="5146675"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nSpc>
                <a:spcPct val="150000"/>
              </a:lnSpc>
              <a:spcBef>
                <a:spcPts val="1000"/>
              </a:spcBef>
            </a:pPr>
            <a:r>
              <a:rPr lang="zh-CN" altLang="en-US">
                <a:solidFill>
                  <a:srgbClr val="2B2B2B"/>
                </a:solidFill>
                <a:latin typeface="微软雅黑" pitchFamily="34" charset="-122"/>
                <a:ea typeface="微软雅黑" pitchFamily="34" charset="-122"/>
                <a:sym typeface="微软雅黑" pitchFamily="34" charset="-122"/>
              </a:rPr>
              <a:t>适用于汇报等各类中国风情调商务演示</a:t>
            </a:r>
            <a:endParaRPr lang="zh-CN" altLang="en-US">
              <a:latin typeface="微软雅黑" pitchFamily="34" charset="-122"/>
              <a:ea typeface="微软雅黑" pitchFamily="34" charset="-122"/>
              <a:sym typeface="微软雅黑" pitchFamily="34" charset="-122"/>
            </a:endParaRPr>
          </a:p>
        </p:txBody>
      </p:sp>
      <p:sp>
        <p:nvSpPr>
          <p:cNvPr id="18442" name="直接连接符 8"/>
          <p:cNvSpPr>
            <a:spLocks noChangeShapeType="1"/>
          </p:cNvSpPr>
          <p:nvPr/>
        </p:nvSpPr>
        <p:spPr bwMode="auto">
          <a:xfrm>
            <a:off x="5157788" y="3871913"/>
            <a:ext cx="4897437" cy="23812"/>
          </a:xfrm>
          <a:prstGeom prst="line">
            <a:avLst/>
          </a:prstGeom>
          <a:noFill/>
          <a:ln w="12700" cap="flat" cmpd="sng">
            <a:solidFill>
              <a:schemeClr val="tx1"/>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8443" name="矩形 9"/>
          <p:cNvSpPr>
            <a:spLocks noChangeArrowheads="1"/>
          </p:cNvSpPr>
          <p:nvPr/>
        </p:nvSpPr>
        <p:spPr bwMode="auto">
          <a:xfrm>
            <a:off x="5157788" y="3041650"/>
            <a:ext cx="326231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4000" b="1">
                <a:solidFill>
                  <a:srgbClr val="000000"/>
                </a:solidFill>
                <a:latin typeface="微软雅黑" pitchFamily="34" charset="-122"/>
                <a:ea typeface="微软雅黑" pitchFamily="34" charset="-122"/>
                <a:sym typeface="微软雅黑" pitchFamily="34" charset="-122"/>
              </a:rPr>
              <a:t>点击添加标题</a:t>
            </a:r>
            <a:endParaRPr lang="en-US" altLang="zh-CN" sz="4000" b="1">
              <a:solidFill>
                <a:srgbClr val="000000"/>
              </a:solidFill>
              <a:latin typeface="微软雅黑" pitchFamily="34" charset="-122"/>
              <a:ea typeface="微软雅黑" pitchFamily="34" charset="-122"/>
              <a:sym typeface="微软雅黑" pitchFamily="34" charset="-122"/>
            </a:endParaRPr>
          </a:p>
        </p:txBody>
      </p:sp>
      <p:pic>
        <p:nvPicPr>
          <p:cNvPr id="18444" name="图片 17"/>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8609013" y="3216275"/>
            <a:ext cx="10033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9459"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9460"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9461"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9462" name="TextBox 12"/>
          <p:cNvSpPr>
            <a:spLocks noChangeArrowheads="1"/>
          </p:cNvSpPr>
          <p:nvPr/>
        </p:nvSpPr>
        <p:spPr bwMode="auto">
          <a:xfrm>
            <a:off x="1616075" y="2327275"/>
            <a:ext cx="3600450"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595959"/>
                </a:solidFill>
                <a:latin typeface="微软雅黑" pitchFamily="34" charset="-122"/>
                <a:ea typeface="微软雅黑" pitchFamily="34" charset="-122"/>
                <a:sym typeface="微软雅黑" pitchFamily="34" charset="-122"/>
              </a:rPr>
              <a:t>这里输入简单的文字概述这里输入简单文字概</a:t>
            </a:r>
            <a:endParaRPr lang="en-US" altLang="zh-CN" sz="1200">
              <a:solidFill>
                <a:srgbClr val="595959"/>
              </a:solidFill>
              <a:latin typeface="微软雅黑" pitchFamily="34" charset="-122"/>
              <a:ea typeface="微软雅黑" pitchFamily="34" charset="-122"/>
              <a:sym typeface="微软雅黑" pitchFamily="34" charset="-122"/>
            </a:endParaRPr>
          </a:p>
          <a:p>
            <a:pPr>
              <a:lnSpc>
                <a:spcPct val="150000"/>
              </a:lnSpc>
            </a:pPr>
            <a:r>
              <a:rPr lang="zh-CN" altLang="en-US" sz="1200">
                <a:solidFill>
                  <a:srgbClr val="595959"/>
                </a:solidFill>
                <a:latin typeface="微软雅黑" pitchFamily="34" charset="-122"/>
                <a:ea typeface="微软雅黑" pitchFamily="34" charset="-122"/>
                <a:sym typeface="微软雅黑" pitchFamily="34" charset="-122"/>
              </a:rPr>
              <a:t>述这里输入简单的文字概述这里入简单的文字</a:t>
            </a:r>
            <a:endParaRPr lang="en-US" altLang="zh-CN" sz="1200">
              <a:solidFill>
                <a:srgbClr val="595959"/>
              </a:solidFill>
              <a:latin typeface="微软雅黑" pitchFamily="34" charset="-122"/>
              <a:ea typeface="微软雅黑" pitchFamily="34" charset="-122"/>
              <a:sym typeface="微软雅黑" pitchFamily="34" charset="-122"/>
            </a:endParaRPr>
          </a:p>
          <a:p>
            <a:pPr>
              <a:lnSpc>
                <a:spcPct val="150000"/>
              </a:lnSpc>
            </a:pPr>
            <a:r>
              <a:rPr lang="zh-CN" altLang="en-US" sz="1200">
                <a:solidFill>
                  <a:srgbClr val="595959"/>
                </a:solidFill>
                <a:latin typeface="微软雅黑" pitchFamily="34" charset="-122"/>
                <a:ea typeface="微软雅黑" pitchFamily="34" charset="-122"/>
                <a:sym typeface="微软雅黑" pitchFamily="34" charset="-122"/>
              </a:rPr>
              <a:t>概述这里输入述简单的文字概述这里输入简单</a:t>
            </a:r>
            <a:endParaRPr lang="en-US" altLang="zh-CN" sz="1200">
              <a:solidFill>
                <a:srgbClr val="595959"/>
              </a:solidFill>
              <a:latin typeface="微软雅黑" pitchFamily="34" charset="-122"/>
              <a:ea typeface="微软雅黑" pitchFamily="34" charset="-122"/>
              <a:sym typeface="微软雅黑" pitchFamily="34" charset="-122"/>
            </a:endParaRPr>
          </a:p>
          <a:p>
            <a:pPr>
              <a:lnSpc>
                <a:spcPct val="150000"/>
              </a:lnSpc>
            </a:pPr>
            <a:r>
              <a:rPr lang="zh-CN" altLang="en-US" sz="1200">
                <a:solidFill>
                  <a:srgbClr val="595959"/>
                </a:solidFill>
                <a:latin typeface="微软雅黑" pitchFamily="34" charset="-122"/>
                <a:ea typeface="微软雅黑" pitchFamily="34" charset="-122"/>
                <a:sym typeface="微软雅黑" pitchFamily="34" charset="-122"/>
              </a:rPr>
              <a:t>的文字概述这里输入简单的文字概述这里输入</a:t>
            </a:r>
            <a:endParaRPr lang="en-US" altLang="zh-CN" sz="1200">
              <a:solidFill>
                <a:srgbClr val="595959"/>
              </a:solidFill>
              <a:latin typeface="微软雅黑" pitchFamily="34" charset="-122"/>
              <a:ea typeface="微软雅黑" pitchFamily="34" charset="-122"/>
              <a:sym typeface="微软雅黑" pitchFamily="34" charset="-122"/>
            </a:endParaRPr>
          </a:p>
          <a:p>
            <a:pPr>
              <a:lnSpc>
                <a:spcPct val="150000"/>
              </a:lnSpc>
            </a:pPr>
            <a:r>
              <a:rPr lang="zh-CN" altLang="en-US" sz="1200">
                <a:solidFill>
                  <a:srgbClr val="595959"/>
                </a:solidFill>
                <a:latin typeface="微软雅黑" pitchFamily="34" charset="-122"/>
                <a:ea typeface="微软雅黑" pitchFamily="34" charset="-122"/>
                <a:sym typeface="微软雅黑" pitchFamily="34" charset="-122"/>
              </a:rPr>
              <a:t>简单的文字概述这里输入</a:t>
            </a:r>
            <a:endParaRPr lang="zh-CN" altLang="en-US"/>
          </a:p>
        </p:txBody>
      </p:sp>
      <p:sp>
        <p:nvSpPr>
          <p:cNvPr id="19463" name="TextBox 13"/>
          <p:cNvSpPr>
            <a:spLocks noChangeArrowheads="1"/>
          </p:cNvSpPr>
          <p:nvPr/>
        </p:nvSpPr>
        <p:spPr bwMode="auto">
          <a:xfrm>
            <a:off x="2416175" y="1866900"/>
            <a:ext cx="27193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r"/>
            <a:r>
              <a:rPr lang="en-US" altLang="zh-CN" sz="2000" b="1">
                <a:solidFill>
                  <a:srgbClr val="3A3A3B"/>
                </a:solidFill>
                <a:latin typeface="微软雅黑" pitchFamily="34" charset="-122"/>
                <a:ea typeface="微软雅黑" pitchFamily="34" charset="-122"/>
                <a:sym typeface="微软雅黑" pitchFamily="34" charset="-122"/>
              </a:rPr>
              <a:t>2014</a:t>
            </a:r>
            <a:r>
              <a:rPr lang="zh-CN" altLang="en-US" sz="2000" b="1">
                <a:solidFill>
                  <a:srgbClr val="3A3A3B"/>
                </a:solidFill>
                <a:latin typeface="微软雅黑" pitchFamily="34" charset="-122"/>
                <a:ea typeface="微软雅黑" pitchFamily="34" charset="-122"/>
                <a:sym typeface="微软雅黑" pitchFamily="34" charset="-122"/>
              </a:rPr>
              <a:t>年工作情况</a:t>
            </a:r>
          </a:p>
        </p:txBody>
      </p:sp>
      <p:sp>
        <p:nvSpPr>
          <p:cNvPr id="19464" name="TextBox 14"/>
          <p:cNvSpPr>
            <a:spLocks noChangeArrowheads="1"/>
          </p:cNvSpPr>
          <p:nvPr/>
        </p:nvSpPr>
        <p:spPr bwMode="auto">
          <a:xfrm>
            <a:off x="6896100" y="1876425"/>
            <a:ext cx="271938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en-US" altLang="zh-CN" sz="2000" b="1">
                <a:solidFill>
                  <a:srgbClr val="A5A5A5"/>
                </a:solidFill>
                <a:latin typeface="微软雅黑" pitchFamily="34" charset="-122"/>
                <a:ea typeface="微软雅黑" pitchFamily="34" charset="-122"/>
                <a:sym typeface="微软雅黑" pitchFamily="34" charset="-122"/>
              </a:rPr>
              <a:t>2015</a:t>
            </a:r>
            <a:r>
              <a:rPr lang="zh-CN" altLang="en-US" sz="2000" b="1">
                <a:solidFill>
                  <a:srgbClr val="A5A5A5"/>
                </a:solidFill>
                <a:latin typeface="微软雅黑" pitchFamily="34" charset="-122"/>
                <a:ea typeface="微软雅黑" pitchFamily="34" charset="-122"/>
                <a:sym typeface="微软雅黑" pitchFamily="34" charset="-122"/>
              </a:rPr>
              <a:t>年工作情况</a:t>
            </a:r>
          </a:p>
        </p:txBody>
      </p:sp>
      <p:sp>
        <p:nvSpPr>
          <p:cNvPr id="19465" name="TextBox 15"/>
          <p:cNvSpPr>
            <a:spLocks noChangeArrowheads="1"/>
          </p:cNvSpPr>
          <p:nvPr/>
        </p:nvSpPr>
        <p:spPr bwMode="auto">
          <a:xfrm>
            <a:off x="6919913" y="2355850"/>
            <a:ext cx="3656012" cy="1477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A5A5A5"/>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输入</a:t>
            </a:r>
            <a:endParaRPr lang="zh-CN" altLang="en-US"/>
          </a:p>
        </p:txBody>
      </p:sp>
      <p:sp>
        <p:nvSpPr>
          <p:cNvPr id="19466" name="矩形 7"/>
          <p:cNvSpPr>
            <a:spLocks noChangeArrowheads="1"/>
          </p:cNvSpPr>
          <p:nvPr/>
        </p:nvSpPr>
        <p:spPr bwMode="auto">
          <a:xfrm>
            <a:off x="3095625" y="4392613"/>
            <a:ext cx="1879600" cy="25241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19467" name="矩形 8"/>
          <p:cNvSpPr>
            <a:spLocks noChangeArrowheads="1"/>
          </p:cNvSpPr>
          <p:nvPr/>
        </p:nvSpPr>
        <p:spPr bwMode="auto">
          <a:xfrm>
            <a:off x="2016125" y="4792663"/>
            <a:ext cx="2946400" cy="252412"/>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19468" name="矩形 9"/>
          <p:cNvSpPr>
            <a:spLocks noChangeArrowheads="1"/>
          </p:cNvSpPr>
          <p:nvPr/>
        </p:nvSpPr>
        <p:spPr bwMode="auto">
          <a:xfrm>
            <a:off x="2576513" y="5260975"/>
            <a:ext cx="2398712" cy="250825"/>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2000">
              <a:solidFill>
                <a:srgbClr val="FFFFFF"/>
              </a:solidFill>
              <a:latin typeface="微软雅黑" pitchFamily="34" charset="-122"/>
              <a:ea typeface="微软雅黑" pitchFamily="34" charset="-122"/>
              <a:sym typeface="微软雅黑" pitchFamily="34" charset="-122"/>
            </a:endParaRPr>
          </a:p>
        </p:txBody>
      </p:sp>
      <p:sp>
        <p:nvSpPr>
          <p:cNvPr id="19469" name="TextBox 19"/>
          <p:cNvSpPr>
            <a:spLocks noChangeArrowheads="1"/>
          </p:cNvSpPr>
          <p:nvPr/>
        </p:nvSpPr>
        <p:spPr bwMode="auto">
          <a:xfrm>
            <a:off x="3327400" y="4392613"/>
            <a:ext cx="1289050"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200">
                <a:solidFill>
                  <a:schemeClr val="bg1"/>
                </a:solidFill>
                <a:latin typeface="微软雅黑" pitchFamily="34" charset="-122"/>
                <a:ea typeface="微软雅黑" pitchFamily="34" charset="-122"/>
                <a:sym typeface="微软雅黑" pitchFamily="34" charset="-122"/>
              </a:rPr>
              <a:t>计划完成：</a:t>
            </a:r>
            <a:r>
              <a:rPr lang="en-US" altLang="zh-CN" sz="1200">
                <a:solidFill>
                  <a:schemeClr val="bg1"/>
                </a:solidFill>
                <a:latin typeface="微软雅黑" pitchFamily="34" charset="-122"/>
                <a:ea typeface="微软雅黑" pitchFamily="34" charset="-122"/>
                <a:sym typeface="微软雅黑" pitchFamily="34" charset="-122"/>
              </a:rPr>
              <a:t>30</a:t>
            </a:r>
            <a:r>
              <a:rPr lang="zh-CN" altLang="en-US" sz="1200">
                <a:solidFill>
                  <a:schemeClr val="bg1"/>
                </a:solidFill>
                <a:latin typeface="微软雅黑" pitchFamily="34" charset="-122"/>
                <a:ea typeface="微软雅黑" pitchFamily="34" charset="-122"/>
                <a:sym typeface="微软雅黑" pitchFamily="34" charset="-122"/>
              </a:rPr>
              <a:t>％</a:t>
            </a:r>
          </a:p>
        </p:txBody>
      </p:sp>
      <p:sp>
        <p:nvSpPr>
          <p:cNvPr id="19470" name="TextBox 20"/>
          <p:cNvSpPr>
            <a:spLocks noChangeArrowheads="1"/>
          </p:cNvSpPr>
          <p:nvPr/>
        </p:nvSpPr>
        <p:spPr bwMode="auto">
          <a:xfrm>
            <a:off x="2895600" y="4792663"/>
            <a:ext cx="1685925" cy="2762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200">
                <a:solidFill>
                  <a:schemeClr val="bg1"/>
                </a:solidFill>
                <a:latin typeface="微软雅黑" pitchFamily="34" charset="-122"/>
                <a:ea typeface="微软雅黑" pitchFamily="34" charset="-122"/>
                <a:sym typeface="微软雅黑" pitchFamily="34" charset="-122"/>
              </a:rPr>
              <a:t>实际完成数目：</a:t>
            </a:r>
            <a:r>
              <a:rPr lang="en-US" altLang="zh-CN" sz="1200">
                <a:solidFill>
                  <a:schemeClr val="bg1"/>
                </a:solidFill>
                <a:latin typeface="微软雅黑" pitchFamily="34" charset="-122"/>
                <a:ea typeface="微软雅黑" pitchFamily="34" charset="-122"/>
                <a:sym typeface="微软雅黑" pitchFamily="34" charset="-122"/>
              </a:rPr>
              <a:t>300</a:t>
            </a:r>
            <a:r>
              <a:rPr lang="zh-CN" altLang="en-US" sz="1200">
                <a:solidFill>
                  <a:schemeClr val="bg1"/>
                </a:solidFill>
                <a:latin typeface="微软雅黑" pitchFamily="34" charset="-122"/>
                <a:ea typeface="微软雅黑" pitchFamily="34" charset="-122"/>
                <a:sym typeface="微软雅黑" pitchFamily="34" charset="-122"/>
              </a:rPr>
              <a:t>万</a:t>
            </a:r>
          </a:p>
        </p:txBody>
      </p:sp>
      <p:sp>
        <p:nvSpPr>
          <p:cNvPr id="19471" name="TextBox 21"/>
          <p:cNvSpPr>
            <a:spLocks noChangeArrowheads="1"/>
          </p:cNvSpPr>
          <p:nvPr/>
        </p:nvSpPr>
        <p:spPr bwMode="auto">
          <a:xfrm>
            <a:off x="3376613" y="5265738"/>
            <a:ext cx="1223962" cy="2778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200">
                <a:solidFill>
                  <a:schemeClr val="bg1"/>
                </a:solidFill>
                <a:latin typeface="微软雅黑" pitchFamily="34" charset="-122"/>
                <a:ea typeface="微软雅黑" pitchFamily="34" charset="-122"/>
                <a:sym typeface="微软雅黑" pitchFamily="34" charset="-122"/>
              </a:rPr>
              <a:t>回款数：</a:t>
            </a:r>
            <a:r>
              <a:rPr lang="en-US" altLang="zh-CN" sz="1200">
                <a:solidFill>
                  <a:schemeClr val="bg1"/>
                </a:solidFill>
                <a:latin typeface="微软雅黑" pitchFamily="34" charset="-122"/>
                <a:ea typeface="微软雅黑" pitchFamily="34" charset="-122"/>
                <a:sym typeface="微软雅黑" pitchFamily="34" charset="-122"/>
              </a:rPr>
              <a:t>100</a:t>
            </a:r>
            <a:r>
              <a:rPr lang="zh-CN" altLang="en-US" sz="1200">
                <a:solidFill>
                  <a:schemeClr val="bg1"/>
                </a:solidFill>
                <a:latin typeface="微软雅黑" pitchFamily="34" charset="-122"/>
                <a:ea typeface="微软雅黑" pitchFamily="34" charset="-122"/>
                <a:sym typeface="微软雅黑" pitchFamily="34" charset="-122"/>
              </a:rPr>
              <a:t>万</a:t>
            </a:r>
          </a:p>
        </p:txBody>
      </p:sp>
      <p:sp>
        <p:nvSpPr>
          <p:cNvPr id="19472" name="矩形 13"/>
          <p:cNvSpPr>
            <a:spLocks noChangeArrowheads="1"/>
          </p:cNvSpPr>
          <p:nvPr/>
        </p:nvSpPr>
        <p:spPr bwMode="auto">
          <a:xfrm>
            <a:off x="7056438" y="4392613"/>
            <a:ext cx="1879600" cy="252412"/>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5A61C"/>
              </a:solidFill>
              <a:latin typeface="微软雅黑" pitchFamily="34" charset="-122"/>
              <a:ea typeface="微软雅黑" pitchFamily="34" charset="-122"/>
              <a:sym typeface="微软雅黑" pitchFamily="34" charset="-122"/>
            </a:endParaRPr>
          </a:p>
        </p:txBody>
      </p:sp>
      <p:sp>
        <p:nvSpPr>
          <p:cNvPr id="19473" name="矩形 14"/>
          <p:cNvSpPr>
            <a:spLocks noChangeArrowheads="1"/>
          </p:cNvSpPr>
          <p:nvPr/>
        </p:nvSpPr>
        <p:spPr bwMode="auto">
          <a:xfrm>
            <a:off x="7069138" y="4792663"/>
            <a:ext cx="2946400" cy="252412"/>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5A61C"/>
              </a:solidFill>
              <a:latin typeface="微软雅黑" pitchFamily="34" charset="-122"/>
              <a:ea typeface="微软雅黑" pitchFamily="34" charset="-122"/>
              <a:sym typeface="微软雅黑" pitchFamily="34" charset="-122"/>
            </a:endParaRPr>
          </a:p>
        </p:txBody>
      </p:sp>
      <p:sp>
        <p:nvSpPr>
          <p:cNvPr id="19474" name="矩形 15"/>
          <p:cNvSpPr>
            <a:spLocks noChangeArrowheads="1"/>
          </p:cNvSpPr>
          <p:nvPr/>
        </p:nvSpPr>
        <p:spPr bwMode="auto">
          <a:xfrm>
            <a:off x="7056438" y="5260975"/>
            <a:ext cx="2398712" cy="250825"/>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5A61C"/>
              </a:solidFill>
              <a:latin typeface="微软雅黑" pitchFamily="34" charset="-122"/>
              <a:ea typeface="微软雅黑" pitchFamily="34" charset="-122"/>
              <a:sym typeface="微软雅黑" pitchFamily="34" charset="-122"/>
            </a:endParaRPr>
          </a:p>
        </p:txBody>
      </p:sp>
      <p:sp>
        <p:nvSpPr>
          <p:cNvPr id="19475" name="TextBox 25"/>
          <p:cNvSpPr>
            <a:spLocks noChangeArrowheads="1"/>
          </p:cNvSpPr>
          <p:nvPr/>
        </p:nvSpPr>
        <p:spPr bwMode="auto">
          <a:xfrm>
            <a:off x="7288213" y="4392613"/>
            <a:ext cx="119697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sym typeface="微软雅黑" pitchFamily="34" charset="-122"/>
              </a:rPr>
              <a:t>计划完成：</a:t>
            </a:r>
            <a:r>
              <a:rPr lang="en-US" altLang="zh-CN" sz="1100">
                <a:solidFill>
                  <a:srgbClr val="000000"/>
                </a:solidFill>
                <a:latin typeface="微软雅黑" pitchFamily="34" charset="-122"/>
                <a:ea typeface="微软雅黑" pitchFamily="34" charset="-122"/>
                <a:sym typeface="微软雅黑" pitchFamily="34" charset="-122"/>
              </a:rPr>
              <a:t>20</a:t>
            </a:r>
            <a:r>
              <a:rPr lang="zh-CN" altLang="en-US" sz="1100">
                <a:solidFill>
                  <a:srgbClr val="000000"/>
                </a:solidFill>
                <a:latin typeface="微软雅黑" pitchFamily="34" charset="-122"/>
                <a:ea typeface="微软雅黑" pitchFamily="34" charset="-122"/>
                <a:sym typeface="微软雅黑" pitchFamily="34" charset="-122"/>
              </a:rPr>
              <a:t>％</a:t>
            </a:r>
          </a:p>
        </p:txBody>
      </p:sp>
      <p:sp>
        <p:nvSpPr>
          <p:cNvPr id="19476" name="TextBox 26"/>
          <p:cNvSpPr>
            <a:spLocks noChangeArrowheads="1"/>
          </p:cNvSpPr>
          <p:nvPr/>
        </p:nvSpPr>
        <p:spPr bwMode="auto">
          <a:xfrm>
            <a:off x="7296150" y="4792663"/>
            <a:ext cx="1563688"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sym typeface="微软雅黑" pitchFamily="34" charset="-122"/>
              </a:rPr>
              <a:t>实际完成数目：</a:t>
            </a:r>
            <a:r>
              <a:rPr lang="en-US" altLang="zh-CN" sz="1100">
                <a:solidFill>
                  <a:srgbClr val="000000"/>
                </a:solidFill>
                <a:latin typeface="微软雅黑" pitchFamily="34" charset="-122"/>
                <a:ea typeface="微软雅黑" pitchFamily="34" charset="-122"/>
                <a:sym typeface="微软雅黑" pitchFamily="34" charset="-122"/>
              </a:rPr>
              <a:t>200</a:t>
            </a:r>
            <a:r>
              <a:rPr lang="zh-CN" altLang="en-US" sz="1100">
                <a:solidFill>
                  <a:srgbClr val="000000"/>
                </a:solidFill>
                <a:latin typeface="微软雅黑" pitchFamily="34" charset="-122"/>
                <a:ea typeface="微软雅黑" pitchFamily="34" charset="-122"/>
                <a:sym typeface="微软雅黑" pitchFamily="34" charset="-122"/>
              </a:rPr>
              <a:t>万</a:t>
            </a:r>
          </a:p>
        </p:txBody>
      </p:sp>
      <p:sp>
        <p:nvSpPr>
          <p:cNvPr id="19477" name="TextBox 27"/>
          <p:cNvSpPr>
            <a:spLocks noChangeArrowheads="1"/>
          </p:cNvSpPr>
          <p:nvPr/>
        </p:nvSpPr>
        <p:spPr bwMode="auto">
          <a:xfrm>
            <a:off x="7308850" y="5265738"/>
            <a:ext cx="1139825" cy="2619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1100">
                <a:solidFill>
                  <a:srgbClr val="000000"/>
                </a:solidFill>
                <a:latin typeface="微软雅黑" pitchFamily="34" charset="-122"/>
                <a:ea typeface="微软雅黑" pitchFamily="34" charset="-122"/>
                <a:sym typeface="微软雅黑" pitchFamily="34" charset="-122"/>
              </a:rPr>
              <a:t>回款数：</a:t>
            </a:r>
            <a:r>
              <a:rPr lang="en-US" altLang="zh-CN" sz="1100">
                <a:solidFill>
                  <a:srgbClr val="000000"/>
                </a:solidFill>
                <a:latin typeface="微软雅黑" pitchFamily="34" charset="-122"/>
                <a:ea typeface="微软雅黑" pitchFamily="34" charset="-122"/>
                <a:sym typeface="微软雅黑" pitchFamily="34" charset="-122"/>
              </a:rPr>
              <a:t>100</a:t>
            </a:r>
            <a:r>
              <a:rPr lang="zh-CN" altLang="en-US" sz="1100">
                <a:solidFill>
                  <a:srgbClr val="000000"/>
                </a:solidFill>
                <a:latin typeface="微软雅黑" pitchFamily="34" charset="-122"/>
                <a:ea typeface="微软雅黑" pitchFamily="34" charset="-122"/>
                <a:sym typeface="微软雅黑" pitchFamily="34" charset="-122"/>
              </a:rPr>
              <a:t>万</a:t>
            </a:r>
          </a:p>
        </p:txBody>
      </p:sp>
      <p:sp>
        <p:nvSpPr>
          <p:cNvPr id="19478" name="椭圆 2"/>
          <p:cNvSpPr>
            <a:spLocks noChangeArrowheads="1"/>
          </p:cNvSpPr>
          <p:nvPr/>
        </p:nvSpPr>
        <p:spPr bwMode="auto">
          <a:xfrm>
            <a:off x="5626100" y="3006725"/>
            <a:ext cx="941388" cy="941388"/>
          </a:xfrm>
          <a:prstGeom prst="ellipse">
            <a:avLst/>
          </a:prstGeom>
          <a:solidFill>
            <a:srgbClr val="3A3A3B"/>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lang="en-US" altLang="zh-CN" sz="2800" b="1">
                <a:solidFill>
                  <a:schemeClr val="bg1"/>
                </a:solidFill>
                <a:latin typeface="微软雅黑" pitchFamily="34" charset="-122"/>
                <a:ea typeface="微软雅黑" pitchFamily="34" charset="-122"/>
                <a:sym typeface="微软雅黑" pitchFamily="34" charset="-122"/>
              </a:rPr>
              <a:t>VS</a:t>
            </a:r>
            <a:endParaRPr lang="zh-CN" altLang="en-US" sz="2800" b="1">
              <a:solidFill>
                <a:schemeClr val="bg1"/>
              </a:solidFill>
              <a:latin typeface="微软雅黑" pitchFamily="34" charset="-122"/>
              <a:ea typeface="微软雅黑" pitchFamily="34" charset="-122"/>
              <a:sym typeface="微软雅黑" pitchFamily="34" charset="-122"/>
            </a:endParaRPr>
          </a:p>
        </p:txBody>
      </p:sp>
    </p:spTree>
  </p:cSld>
  <p:clrMapOvr>
    <a:masterClrMapping/>
  </p:clrMapOvr>
  <p:transition spd="med">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0483"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0484"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0485"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0486" name="组合 1"/>
          <p:cNvGrpSpPr>
            <a:grpSpLocks/>
          </p:cNvGrpSpPr>
          <p:nvPr/>
        </p:nvGrpSpPr>
        <p:grpSpPr bwMode="auto">
          <a:xfrm rot="5400000">
            <a:off x="2505076" y="3824287"/>
            <a:ext cx="2055812" cy="2049463"/>
            <a:chOff x="0" y="0"/>
            <a:chExt cx="2702660" cy="2692842"/>
          </a:xfrm>
        </p:grpSpPr>
        <p:sp>
          <p:nvSpPr>
            <p:cNvPr id="20487" name="空心弧 2"/>
            <p:cNvSpPr>
              <a:spLocks noChangeArrowheads="1"/>
            </p:cNvSpPr>
            <p:nvPr/>
          </p:nvSpPr>
          <p:spPr bwMode="auto">
            <a:xfrm rot="5460000">
              <a:off x="10777" y="959"/>
              <a:ext cx="2691881" cy="2691881"/>
            </a:xfrm>
            <a:custGeom>
              <a:avLst/>
              <a:gdLst>
                <a:gd name="G0" fmla="+- 4416 0 0"/>
                <a:gd name="G1" fmla="+- 11736545 0 0"/>
                <a:gd name="G2" fmla="+- 0 0 11736545"/>
                <a:gd name="T0" fmla="*/ 0 256 1"/>
                <a:gd name="T1" fmla="*/ 180 256 1"/>
                <a:gd name="G3" fmla="+- 11736545 T0 T1"/>
                <a:gd name="T2" fmla="*/ 0 256 1"/>
                <a:gd name="T3" fmla="*/ 90 256 1"/>
                <a:gd name="G4" fmla="+- 11736545 T2 T3"/>
                <a:gd name="G5" fmla="*/ G4 2 1"/>
                <a:gd name="T4" fmla="*/ 90 256 1"/>
                <a:gd name="T5" fmla="*/ 0 256 1"/>
                <a:gd name="G6" fmla="+- 11736545 T4 T5"/>
                <a:gd name="G7" fmla="*/ G6 2 1"/>
                <a:gd name="G8" fmla="abs 1173654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416"/>
                <a:gd name="G18" fmla="*/ 4416 1 2"/>
                <a:gd name="G19" fmla="+- G18 5400 0"/>
                <a:gd name="G20" fmla="cos G19 11736545"/>
                <a:gd name="G21" fmla="sin G19 11736545"/>
                <a:gd name="G22" fmla="+- G20 10800 0"/>
                <a:gd name="G23" fmla="+- G21 10800 0"/>
                <a:gd name="G24" fmla="+- 10800 0 G20"/>
                <a:gd name="G25" fmla="+- 4416 10800 0"/>
                <a:gd name="G26" fmla="?: G9 G17 G25"/>
                <a:gd name="G27" fmla="?: G9 0 21600"/>
                <a:gd name="G28" fmla="cos 10800 11736545"/>
                <a:gd name="G29" fmla="sin 10800 11736545"/>
                <a:gd name="G30" fmla="sin 4416 11736545"/>
                <a:gd name="G31" fmla="+- G28 10800 0"/>
                <a:gd name="G32" fmla="+- G29 10800 0"/>
                <a:gd name="G33" fmla="+- G30 10800 0"/>
                <a:gd name="G34" fmla="?: G4 0 G31"/>
                <a:gd name="G35" fmla="?: 11736545 G34 0"/>
                <a:gd name="G36" fmla="?: G6 G35 G31"/>
                <a:gd name="G37" fmla="+- 21600 0 G36"/>
                <a:gd name="G38" fmla="?: G4 0 G33"/>
                <a:gd name="G39" fmla="?: 11736545 G38 G32"/>
                <a:gd name="G40" fmla="?: G6 G39 0"/>
                <a:gd name="G41" fmla="?: G4 G32 21600"/>
                <a:gd name="G42" fmla="?: G6 G41 G33"/>
                <a:gd name="T12" fmla="*/ 10800 w 21600"/>
                <a:gd name="T13" fmla="*/ 0 h 21600"/>
                <a:gd name="T14" fmla="*/ 3192 w 21600"/>
                <a:gd name="T15" fmla="*/ 10921 h 21600"/>
                <a:gd name="T16" fmla="*/ 10800 w 21600"/>
                <a:gd name="T17" fmla="*/ 6384 h 21600"/>
                <a:gd name="T18" fmla="*/ 18408 w 21600"/>
                <a:gd name="T19" fmla="*/ 1092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84" y="10870"/>
                  </a:moveTo>
                  <a:cubicBezTo>
                    <a:pt x="6384" y="10846"/>
                    <a:pt x="6384" y="10823"/>
                    <a:pt x="6384" y="10800"/>
                  </a:cubicBezTo>
                  <a:cubicBezTo>
                    <a:pt x="6384" y="8361"/>
                    <a:pt x="8361" y="6384"/>
                    <a:pt x="10800" y="6384"/>
                  </a:cubicBezTo>
                  <a:cubicBezTo>
                    <a:pt x="13238" y="6384"/>
                    <a:pt x="15216" y="8361"/>
                    <a:pt x="15216" y="10800"/>
                  </a:cubicBezTo>
                  <a:cubicBezTo>
                    <a:pt x="15216" y="10823"/>
                    <a:pt x="15215" y="10846"/>
                    <a:pt x="15215" y="10870"/>
                  </a:cubicBezTo>
                  <a:lnTo>
                    <a:pt x="21598" y="10972"/>
                  </a:lnTo>
                  <a:cubicBezTo>
                    <a:pt x="21599" y="10914"/>
                    <a:pt x="21600" y="10857"/>
                    <a:pt x="21600" y="10800"/>
                  </a:cubicBezTo>
                  <a:cubicBezTo>
                    <a:pt x="21600" y="4835"/>
                    <a:pt x="16764" y="0"/>
                    <a:pt x="10800" y="0"/>
                  </a:cubicBezTo>
                  <a:cubicBezTo>
                    <a:pt x="4835" y="0"/>
                    <a:pt x="0" y="4835"/>
                    <a:pt x="0" y="10800"/>
                  </a:cubicBezTo>
                  <a:cubicBezTo>
                    <a:pt x="-1" y="10857"/>
                    <a:pt x="0" y="10914"/>
                    <a:pt x="1" y="10972"/>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20488" name="矩形 3"/>
            <p:cNvSpPr>
              <a:spLocks noChangeArrowheads="1"/>
            </p:cNvSpPr>
            <p:nvPr/>
          </p:nvSpPr>
          <p:spPr bwMode="auto">
            <a:xfrm>
              <a:off x="0" y="1900038"/>
              <a:ext cx="1368152" cy="792361"/>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489" name="矩形 4"/>
            <p:cNvSpPr>
              <a:spLocks noChangeArrowheads="1"/>
            </p:cNvSpPr>
            <p:nvPr/>
          </p:nvSpPr>
          <p:spPr bwMode="auto">
            <a:xfrm>
              <a:off x="0" y="0"/>
              <a:ext cx="1368152" cy="79833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20490" name="组合 5"/>
          <p:cNvGrpSpPr>
            <a:grpSpLocks/>
          </p:cNvGrpSpPr>
          <p:nvPr/>
        </p:nvGrpSpPr>
        <p:grpSpPr bwMode="auto">
          <a:xfrm rot="16200000">
            <a:off x="3946526" y="1671637"/>
            <a:ext cx="2055812" cy="2049463"/>
            <a:chOff x="0" y="0"/>
            <a:chExt cx="2702660" cy="2692842"/>
          </a:xfrm>
        </p:grpSpPr>
        <p:sp>
          <p:nvSpPr>
            <p:cNvPr id="20491" name="空心弧 6"/>
            <p:cNvSpPr>
              <a:spLocks noChangeArrowheads="1"/>
            </p:cNvSpPr>
            <p:nvPr/>
          </p:nvSpPr>
          <p:spPr bwMode="auto">
            <a:xfrm rot="5460000">
              <a:off x="10777" y="959"/>
              <a:ext cx="2691881" cy="2691881"/>
            </a:xfrm>
            <a:custGeom>
              <a:avLst/>
              <a:gdLst>
                <a:gd name="G0" fmla="+- 4416 0 0"/>
                <a:gd name="G1" fmla="+- 11736545 0 0"/>
                <a:gd name="G2" fmla="+- 0 0 11736545"/>
                <a:gd name="T0" fmla="*/ 0 256 1"/>
                <a:gd name="T1" fmla="*/ 180 256 1"/>
                <a:gd name="G3" fmla="+- 11736545 T0 T1"/>
                <a:gd name="T2" fmla="*/ 0 256 1"/>
                <a:gd name="T3" fmla="*/ 90 256 1"/>
                <a:gd name="G4" fmla="+- 11736545 T2 T3"/>
                <a:gd name="G5" fmla="*/ G4 2 1"/>
                <a:gd name="T4" fmla="*/ 90 256 1"/>
                <a:gd name="T5" fmla="*/ 0 256 1"/>
                <a:gd name="G6" fmla="+- 11736545 T4 T5"/>
                <a:gd name="G7" fmla="*/ G6 2 1"/>
                <a:gd name="G8" fmla="abs 1173654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416"/>
                <a:gd name="G18" fmla="*/ 4416 1 2"/>
                <a:gd name="G19" fmla="+- G18 5400 0"/>
                <a:gd name="G20" fmla="cos G19 11736545"/>
                <a:gd name="G21" fmla="sin G19 11736545"/>
                <a:gd name="G22" fmla="+- G20 10800 0"/>
                <a:gd name="G23" fmla="+- G21 10800 0"/>
                <a:gd name="G24" fmla="+- 10800 0 G20"/>
                <a:gd name="G25" fmla="+- 4416 10800 0"/>
                <a:gd name="G26" fmla="?: G9 G17 G25"/>
                <a:gd name="G27" fmla="?: G9 0 21600"/>
                <a:gd name="G28" fmla="cos 10800 11736545"/>
                <a:gd name="G29" fmla="sin 10800 11736545"/>
                <a:gd name="G30" fmla="sin 4416 11736545"/>
                <a:gd name="G31" fmla="+- G28 10800 0"/>
                <a:gd name="G32" fmla="+- G29 10800 0"/>
                <a:gd name="G33" fmla="+- G30 10800 0"/>
                <a:gd name="G34" fmla="?: G4 0 G31"/>
                <a:gd name="G35" fmla="?: 11736545 G34 0"/>
                <a:gd name="G36" fmla="?: G6 G35 G31"/>
                <a:gd name="G37" fmla="+- 21600 0 G36"/>
                <a:gd name="G38" fmla="?: G4 0 G33"/>
                <a:gd name="G39" fmla="?: 11736545 G38 G32"/>
                <a:gd name="G40" fmla="?: G6 G39 0"/>
                <a:gd name="G41" fmla="?: G4 G32 21600"/>
                <a:gd name="G42" fmla="?: G6 G41 G33"/>
                <a:gd name="T12" fmla="*/ 10800 w 21600"/>
                <a:gd name="T13" fmla="*/ 0 h 21600"/>
                <a:gd name="T14" fmla="*/ 3192 w 21600"/>
                <a:gd name="T15" fmla="*/ 10921 h 21600"/>
                <a:gd name="T16" fmla="*/ 10800 w 21600"/>
                <a:gd name="T17" fmla="*/ 6384 h 21600"/>
                <a:gd name="T18" fmla="*/ 18408 w 21600"/>
                <a:gd name="T19" fmla="*/ 1092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84" y="10870"/>
                  </a:moveTo>
                  <a:cubicBezTo>
                    <a:pt x="6384" y="10846"/>
                    <a:pt x="6384" y="10823"/>
                    <a:pt x="6384" y="10800"/>
                  </a:cubicBezTo>
                  <a:cubicBezTo>
                    <a:pt x="6384" y="8361"/>
                    <a:pt x="8361" y="6384"/>
                    <a:pt x="10800" y="6384"/>
                  </a:cubicBezTo>
                  <a:cubicBezTo>
                    <a:pt x="13238" y="6384"/>
                    <a:pt x="15216" y="8361"/>
                    <a:pt x="15216" y="10800"/>
                  </a:cubicBezTo>
                  <a:cubicBezTo>
                    <a:pt x="15216" y="10823"/>
                    <a:pt x="15215" y="10846"/>
                    <a:pt x="15215" y="10870"/>
                  </a:cubicBezTo>
                  <a:lnTo>
                    <a:pt x="21598" y="10972"/>
                  </a:lnTo>
                  <a:cubicBezTo>
                    <a:pt x="21599" y="10914"/>
                    <a:pt x="21600" y="10857"/>
                    <a:pt x="21600" y="10800"/>
                  </a:cubicBezTo>
                  <a:cubicBezTo>
                    <a:pt x="21600" y="4835"/>
                    <a:pt x="16764" y="0"/>
                    <a:pt x="10800" y="0"/>
                  </a:cubicBezTo>
                  <a:cubicBezTo>
                    <a:pt x="4835" y="0"/>
                    <a:pt x="0" y="4835"/>
                    <a:pt x="0" y="10800"/>
                  </a:cubicBezTo>
                  <a:cubicBezTo>
                    <a:pt x="-1" y="10857"/>
                    <a:pt x="0" y="10914"/>
                    <a:pt x="1" y="10972"/>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latin typeface="宋体" pitchFamily="2" charset="-122"/>
                <a:sym typeface="宋体" pitchFamily="2" charset="-122"/>
              </a:endParaRPr>
            </a:p>
          </p:txBody>
        </p:sp>
        <p:sp>
          <p:nvSpPr>
            <p:cNvPr id="20492" name="矩形 7"/>
            <p:cNvSpPr>
              <a:spLocks noChangeArrowheads="1"/>
            </p:cNvSpPr>
            <p:nvPr/>
          </p:nvSpPr>
          <p:spPr bwMode="auto">
            <a:xfrm>
              <a:off x="0" y="1900038"/>
              <a:ext cx="1368152" cy="792361"/>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solidFill>
                  <a:srgbClr val="FFFFFF"/>
                </a:solidFill>
                <a:latin typeface="宋体" pitchFamily="2" charset="-122"/>
                <a:sym typeface="宋体" pitchFamily="2" charset="-122"/>
              </a:endParaRPr>
            </a:p>
          </p:txBody>
        </p:sp>
        <p:sp>
          <p:nvSpPr>
            <p:cNvPr id="20493" name="矩形 8"/>
            <p:cNvSpPr>
              <a:spLocks noChangeArrowheads="1"/>
            </p:cNvSpPr>
            <p:nvPr/>
          </p:nvSpPr>
          <p:spPr bwMode="auto">
            <a:xfrm>
              <a:off x="0" y="0"/>
              <a:ext cx="1368152" cy="798339"/>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solidFill>
                  <a:srgbClr val="FFFFFF"/>
                </a:solidFill>
                <a:latin typeface="宋体" pitchFamily="2" charset="-122"/>
                <a:sym typeface="宋体" pitchFamily="2" charset="-122"/>
              </a:endParaRPr>
            </a:p>
          </p:txBody>
        </p:sp>
      </p:grpSp>
      <p:grpSp>
        <p:nvGrpSpPr>
          <p:cNvPr id="20494" name="组合 9"/>
          <p:cNvGrpSpPr>
            <a:grpSpLocks/>
          </p:cNvGrpSpPr>
          <p:nvPr/>
        </p:nvGrpSpPr>
        <p:grpSpPr bwMode="auto">
          <a:xfrm rot="5400000">
            <a:off x="5391151" y="3824287"/>
            <a:ext cx="2055812" cy="2049463"/>
            <a:chOff x="0" y="0"/>
            <a:chExt cx="2702660" cy="2692842"/>
          </a:xfrm>
        </p:grpSpPr>
        <p:sp>
          <p:nvSpPr>
            <p:cNvPr id="20495" name="空心弧 10"/>
            <p:cNvSpPr>
              <a:spLocks noChangeArrowheads="1"/>
            </p:cNvSpPr>
            <p:nvPr/>
          </p:nvSpPr>
          <p:spPr bwMode="auto">
            <a:xfrm rot="5460000">
              <a:off x="10777" y="959"/>
              <a:ext cx="2691881" cy="2691881"/>
            </a:xfrm>
            <a:custGeom>
              <a:avLst/>
              <a:gdLst>
                <a:gd name="G0" fmla="+- 4416 0 0"/>
                <a:gd name="G1" fmla="+- 11736545 0 0"/>
                <a:gd name="G2" fmla="+- 0 0 11736545"/>
                <a:gd name="T0" fmla="*/ 0 256 1"/>
                <a:gd name="T1" fmla="*/ 180 256 1"/>
                <a:gd name="G3" fmla="+- 11736545 T0 T1"/>
                <a:gd name="T2" fmla="*/ 0 256 1"/>
                <a:gd name="T3" fmla="*/ 90 256 1"/>
                <a:gd name="G4" fmla="+- 11736545 T2 T3"/>
                <a:gd name="G5" fmla="*/ G4 2 1"/>
                <a:gd name="T4" fmla="*/ 90 256 1"/>
                <a:gd name="T5" fmla="*/ 0 256 1"/>
                <a:gd name="G6" fmla="+- 11736545 T4 T5"/>
                <a:gd name="G7" fmla="*/ G6 2 1"/>
                <a:gd name="G8" fmla="abs 1173654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416"/>
                <a:gd name="G18" fmla="*/ 4416 1 2"/>
                <a:gd name="G19" fmla="+- G18 5400 0"/>
                <a:gd name="G20" fmla="cos G19 11736545"/>
                <a:gd name="G21" fmla="sin G19 11736545"/>
                <a:gd name="G22" fmla="+- G20 10800 0"/>
                <a:gd name="G23" fmla="+- G21 10800 0"/>
                <a:gd name="G24" fmla="+- 10800 0 G20"/>
                <a:gd name="G25" fmla="+- 4416 10800 0"/>
                <a:gd name="G26" fmla="?: G9 G17 G25"/>
                <a:gd name="G27" fmla="?: G9 0 21600"/>
                <a:gd name="G28" fmla="cos 10800 11736545"/>
                <a:gd name="G29" fmla="sin 10800 11736545"/>
                <a:gd name="G30" fmla="sin 4416 11736545"/>
                <a:gd name="G31" fmla="+- G28 10800 0"/>
                <a:gd name="G32" fmla="+- G29 10800 0"/>
                <a:gd name="G33" fmla="+- G30 10800 0"/>
                <a:gd name="G34" fmla="?: G4 0 G31"/>
                <a:gd name="G35" fmla="?: 11736545 G34 0"/>
                <a:gd name="G36" fmla="?: G6 G35 G31"/>
                <a:gd name="G37" fmla="+- 21600 0 G36"/>
                <a:gd name="G38" fmla="?: G4 0 G33"/>
                <a:gd name="G39" fmla="?: 11736545 G38 G32"/>
                <a:gd name="G40" fmla="?: G6 G39 0"/>
                <a:gd name="G41" fmla="?: G4 G32 21600"/>
                <a:gd name="G42" fmla="?: G6 G41 G33"/>
                <a:gd name="T12" fmla="*/ 10800 w 21600"/>
                <a:gd name="T13" fmla="*/ 0 h 21600"/>
                <a:gd name="T14" fmla="*/ 3192 w 21600"/>
                <a:gd name="T15" fmla="*/ 10921 h 21600"/>
                <a:gd name="T16" fmla="*/ 10800 w 21600"/>
                <a:gd name="T17" fmla="*/ 6384 h 21600"/>
                <a:gd name="T18" fmla="*/ 18408 w 21600"/>
                <a:gd name="T19" fmla="*/ 1092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84" y="10870"/>
                  </a:moveTo>
                  <a:cubicBezTo>
                    <a:pt x="6384" y="10846"/>
                    <a:pt x="6384" y="10823"/>
                    <a:pt x="6384" y="10800"/>
                  </a:cubicBezTo>
                  <a:cubicBezTo>
                    <a:pt x="6384" y="8361"/>
                    <a:pt x="8361" y="6384"/>
                    <a:pt x="10800" y="6384"/>
                  </a:cubicBezTo>
                  <a:cubicBezTo>
                    <a:pt x="13238" y="6384"/>
                    <a:pt x="15216" y="8361"/>
                    <a:pt x="15216" y="10800"/>
                  </a:cubicBezTo>
                  <a:cubicBezTo>
                    <a:pt x="15216" y="10823"/>
                    <a:pt x="15215" y="10846"/>
                    <a:pt x="15215" y="10870"/>
                  </a:cubicBezTo>
                  <a:lnTo>
                    <a:pt x="21598" y="10972"/>
                  </a:lnTo>
                  <a:cubicBezTo>
                    <a:pt x="21599" y="10914"/>
                    <a:pt x="21600" y="10857"/>
                    <a:pt x="21600" y="10800"/>
                  </a:cubicBezTo>
                  <a:cubicBezTo>
                    <a:pt x="21600" y="4835"/>
                    <a:pt x="16764" y="0"/>
                    <a:pt x="10800" y="0"/>
                  </a:cubicBezTo>
                  <a:cubicBezTo>
                    <a:pt x="4835" y="0"/>
                    <a:pt x="0" y="4835"/>
                    <a:pt x="0" y="10800"/>
                  </a:cubicBezTo>
                  <a:cubicBezTo>
                    <a:pt x="-1" y="10857"/>
                    <a:pt x="0" y="10914"/>
                    <a:pt x="1" y="10972"/>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20496" name="矩形 11"/>
            <p:cNvSpPr>
              <a:spLocks noChangeArrowheads="1"/>
            </p:cNvSpPr>
            <p:nvPr/>
          </p:nvSpPr>
          <p:spPr bwMode="auto">
            <a:xfrm>
              <a:off x="0" y="1900038"/>
              <a:ext cx="1368152" cy="792361"/>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497" name="矩形 12"/>
            <p:cNvSpPr>
              <a:spLocks noChangeArrowheads="1"/>
            </p:cNvSpPr>
            <p:nvPr/>
          </p:nvSpPr>
          <p:spPr bwMode="auto">
            <a:xfrm>
              <a:off x="0" y="0"/>
              <a:ext cx="1368152" cy="798339"/>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20498" name="组合 13"/>
          <p:cNvGrpSpPr>
            <a:grpSpLocks/>
          </p:cNvGrpSpPr>
          <p:nvPr/>
        </p:nvGrpSpPr>
        <p:grpSpPr bwMode="auto">
          <a:xfrm rot="16200000">
            <a:off x="6832601" y="1671637"/>
            <a:ext cx="2055812" cy="2049463"/>
            <a:chOff x="0" y="0"/>
            <a:chExt cx="2702660" cy="2692842"/>
          </a:xfrm>
        </p:grpSpPr>
        <p:sp>
          <p:nvSpPr>
            <p:cNvPr id="20499" name="空心弧 14"/>
            <p:cNvSpPr>
              <a:spLocks noChangeArrowheads="1"/>
            </p:cNvSpPr>
            <p:nvPr/>
          </p:nvSpPr>
          <p:spPr bwMode="auto">
            <a:xfrm rot="5460000">
              <a:off x="10777" y="959"/>
              <a:ext cx="2691881" cy="2691881"/>
            </a:xfrm>
            <a:custGeom>
              <a:avLst/>
              <a:gdLst>
                <a:gd name="G0" fmla="+- 4416 0 0"/>
                <a:gd name="G1" fmla="+- 11736545 0 0"/>
                <a:gd name="G2" fmla="+- 0 0 11736545"/>
                <a:gd name="T0" fmla="*/ 0 256 1"/>
                <a:gd name="T1" fmla="*/ 180 256 1"/>
                <a:gd name="G3" fmla="+- 11736545 T0 T1"/>
                <a:gd name="T2" fmla="*/ 0 256 1"/>
                <a:gd name="T3" fmla="*/ 90 256 1"/>
                <a:gd name="G4" fmla="+- 11736545 T2 T3"/>
                <a:gd name="G5" fmla="*/ G4 2 1"/>
                <a:gd name="T4" fmla="*/ 90 256 1"/>
                <a:gd name="T5" fmla="*/ 0 256 1"/>
                <a:gd name="G6" fmla="+- 11736545 T4 T5"/>
                <a:gd name="G7" fmla="*/ G6 2 1"/>
                <a:gd name="G8" fmla="abs 11736545"/>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4416"/>
                <a:gd name="G18" fmla="*/ 4416 1 2"/>
                <a:gd name="G19" fmla="+- G18 5400 0"/>
                <a:gd name="G20" fmla="cos G19 11736545"/>
                <a:gd name="G21" fmla="sin G19 11736545"/>
                <a:gd name="G22" fmla="+- G20 10800 0"/>
                <a:gd name="G23" fmla="+- G21 10800 0"/>
                <a:gd name="G24" fmla="+- 10800 0 G20"/>
                <a:gd name="G25" fmla="+- 4416 10800 0"/>
                <a:gd name="G26" fmla="?: G9 G17 G25"/>
                <a:gd name="G27" fmla="?: G9 0 21600"/>
                <a:gd name="G28" fmla="cos 10800 11736545"/>
                <a:gd name="G29" fmla="sin 10800 11736545"/>
                <a:gd name="G30" fmla="sin 4416 11736545"/>
                <a:gd name="G31" fmla="+- G28 10800 0"/>
                <a:gd name="G32" fmla="+- G29 10800 0"/>
                <a:gd name="G33" fmla="+- G30 10800 0"/>
                <a:gd name="G34" fmla="?: G4 0 G31"/>
                <a:gd name="G35" fmla="?: 11736545 G34 0"/>
                <a:gd name="G36" fmla="?: G6 G35 G31"/>
                <a:gd name="G37" fmla="+- 21600 0 G36"/>
                <a:gd name="G38" fmla="?: G4 0 G33"/>
                <a:gd name="G39" fmla="?: 11736545 G38 G32"/>
                <a:gd name="G40" fmla="?: G6 G39 0"/>
                <a:gd name="G41" fmla="?: G4 G32 21600"/>
                <a:gd name="G42" fmla="?: G6 G41 G33"/>
                <a:gd name="T12" fmla="*/ 10800 w 21600"/>
                <a:gd name="T13" fmla="*/ 0 h 21600"/>
                <a:gd name="T14" fmla="*/ 3192 w 21600"/>
                <a:gd name="T15" fmla="*/ 10921 h 21600"/>
                <a:gd name="T16" fmla="*/ 10800 w 21600"/>
                <a:gd name="T17" fmla="*/ 6384 h 21600"/>
                <a:gd name="T18" fmla="*/ 18408 w 21600"/>
                <a:gd name="T19" fmla="*/ 10921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384" y="10870"/>
                  </a:moveTo>
                  <a:cubicBezTo>
                    <a:pt x="6384" y="10846"/>
                    <a:pt x="6384" y="10823"/>
                    <a:pt x="6384" y="10800"/>
                  </a:cubicBezTo>
                  <a:cubicBezTo>
                    <a:pt x="6384" y="8361"/>
                    <a:pt x="8361" y="6384"/>
                    <a:pt x="10800" y="6384"/>
                  </a:cubicBezTo>
                  <a:cubicBezTo>
                    <a:pt x="13238" y="6384"/>
                    <a:pt x="15216" y="8361"/>
                    <a:pt x="15216" y="10800"/>
                  </a:cubicBezTo>
                  <a:cubicBezTo>
                    <a:pt x="15216" y="10823"/>
                    <a:pt x="15215" y="10846"/>
                    <a:pt x="15215" y="10870"/>
                  </a:cubicBezTo>
                  <a:lnTo>
                    <a:pt x="21598" y="10972"/>
                  </a:lnTo>
                  <a:cubicBezTo>
                    <a:pt x="21599" y="10914"/>
                    <a:pt x="21600" y="10857"/>
                    <a:pt x="21600" y="10800"/>
                  </a:cubicBezTo>
                  <a:cubicBezTo>
                    <a:pt x="21600" y="4835"/>
                    <a:pt x="16764" y="0"/>
                    <a:pt x="10800" y="0"/>
                  </a:cubicBezTo>
                  <a:cubicBezTo>
                    <a:pt x="4835" y="0"/>
                    <a:pt x="0" y="4835"/>
                    <a:pt x="0" y="10800"/>
                  </a:cubicBezTo>
                  <a:cubicBezTo>
                    <a:pt x="-1" y="10857"/>
                    <a:pt x="0" y="10914"/>
                    <a:pt x="1" y="10972"/>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latin typeface="宋体" pitchFamily="2" charset="-122"/>
                <a:sym typeface="宋体" pitchFamily="2" charset="-122"/>
              </a:endParaRPr>
            </a:p>
          </p:txBody>
        </p:sp>
        <p:sp>
          <p:nvSpPr>
            <p:cNvPr id="20500" name="矩形 15"/>
            <p:cNvSpPr>
              <a:spLocks noChangeArrowheads="1"/>
            </p:cNvSpPr>
            <p:nvPr/>
          </p:nvSpPr>
          <p:spPr bwMode="auto">
            <a:xfrm>
              <a:off x="0" y="1900038"/>
              <a:ext cx="1368152" cy="792361"/>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solidFill>
                  <a:srgbClr val="FFFFFF"/>
                </a:solidFill>
                <a:latin typeface="宋体" pitchFamily="2" charset="-122"/>
                <a:sym typeface="宋体" pitchFamily="2" charset="-122"/>
              </a:endParaRPr>
            </a:p>
          </p:txBody>
        </p:sp>
        <p:sp>
          <p:nvSpPr>
            <p:cNvPr id="20501" name="矩形 16"/>
            <p:cNvSpPr>
              <a:spLocks noChangeArrowheads="1"/>
            </p:cNvSpPr>
            <p:nvPr/>
          </p:nvSpPr>
          <p:spPr bwMode="auto">
            <a:xfrm>
              <a:off x="0" y="0"/>
              <a:ext cx="1368152" cy="798339"/>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100">
                <a:solidFill>
                  <a:srgbClr val="FFFFFF"/>
                </a:solidFill>
                <a:latin typeface="宋体" pitchFamily="2" charset="-122"/>
                <a:sym typeface="宋体" pitchFamily="2" charset="-122"/>
              </a:endParaRPr>
            </a:p>
          </p:txBody>
        </p:sp>
      </p:grpSp>
      <p:sp>
        <p:nvSpPr>
          <p:cNvPr id="20502" name="矩形 17"/>
          <p:cNvSpPr>
            <a:spLocks noChangeArrowheads="1"/>
          </p:cNvSpPr>
          <p:nvPr/>
        </p:nvSpPr>
        <p:spPr bwMode="auto">
          <a:xfrm>
            <a:off x="1217613" y="3529013"/>
            <a:ext cx="9144000" cy="482600"/>
          </a:xfrm>
          <a:prstGeom prst="rect">
            <a:avLst/>
          </a:prstGeom>
          <a:solidFill>
            <a:srgbClr val="F2F2F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0503" name="TextBox 24"/>
          <p:cNvSpPr>
            <a:spLocks noChangeArrowheads="1"/>
          </p:cNvSpPr>
          <p:nvPr/>
        </p:nvSpPr>
        <p:spPr bwMode="auto">
          <a:xfrm>
            <a:off x="3184525" y="3435350"/>
            <a:ext cx="696913"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600" b="1">
                <a:solidFill>
                  <a:srgbClr val="595959"/>
                </a:solidFill>
                <a:latin typeface="Arial Unicode MS" pitchFamily="34" charset="-122"/>
                <a:ea typeface="Arial Unicode MS" pitchFamily="34" charset="-122"/>
                <a:cs typeface="Arial Unicode MS" pitchFamily="34" charset="-122"/>
                <a:sym typeface="Arial Unicode MS" pitchFamily="34" charset="-122"/>
              </a:rPr>
              <a:t>01</a:t>
            </a:r>
            <a:endParaRPr lang="zh-CN" altLang="en-US" sz="900" b="1">
              <a:solidFill>
                <a:srgbClr val="595959"/>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20504" name="TextBox 25"/>
          <p:cNvSpPr>
            <a:spLocks noChangeArrowheads="1"/>
          </p:cNvSpPr>
          <p:nvPr/>
        </p:nvSpPr>
        <p:spPr bwMode="auto">
          <a:xfrm>
            <a:off x="3314700" y="4016375"/>
            <a:ext cx="4714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sz="1400">
                <a:solidFill>
                  <a:srgbClr val="A5A5A5"/>
                </a:solidFill>
                <a:latin typeface="Calibri" pitchFamily="34" charset="0"/>
                <a:ea typeface="Calibri" pitchFamily="34" charset="0"/>
                <a:cs typeface="Calibri" pitchFamily="34" charset="0"/>
                <a:sym typeface="Calibri" pitchFamily="34" charset="0"/>
              </a:rPr>
              <a:t>text</a:t>
            </a:r>
            <a:endParaRPr lang="zh-CN" altLang="en-US" sz="1400">
              <a:solidFill>
                <a:srgbClr val="A5A5A5"/>
              </a:solidFill>
              <a:latin typeface="Calibri" pitchFamily="34" charset="0"/>
              <a:sym typeface="宋体" pitchFamily="2" charset="-122"/>
            </a:endParaRPr>
          </a:p>
        </p:txBody>
      </p:sp>
      <p:sp>
        <p:nvSpPr>
          <p:cNvPr id="20505" name="TextBox 26"/>
          <p:cNvSpPr>
            <a:spLocks noChangeArrowheads="1"/>
          </p:cNvSpPr>
          <p:nvPr/>
        </p:nvSpPr>
        <p:spPr bwMode="auto">
          <a:xfrm>
            <a:off x="4625975" y="3435350"/>
            <a:ext cx="698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600" b="1">
                <a:solidFill>
                  <a:srgbClr val="A5A5A5"/>
                </a:solidFill>
                <a:latin typeface="Arial Unicode MS" pitchFamily="34" charset="-122"/>
                <a:ea typeface="Arial Unicode MS" pitchFamily="34" charset="-122"/>
                <a:cs typeface="Arial Unicode MS" pitchFamily="34" charset="-122"/>
                <a:sym typeface="Arial Unicode MS" pitchFamily="34" charset="-122"/>
              </a:rPr>
              <a:t>02</a:t>
            </a:r>
            <a:endParaRPr lang="zh-CN" altLang="en-US" sz="900" b="1">
              <a:solidFill>
                <a:srgbClr val="A5A5A5"/>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20506" name="TextBox 27"/>
          <p:cNvSpPr>
            <a:spLocks noChangeArrowheads="1"/>
          </p:cNvSpPr>
          <p:nvPr/>
        </p:nvSpPr>
        <p:spPr bwMode="auto">
          <a:xfrm>
            <a:off x="4737100" y="3201988"/>
            <a:ext cx="4699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sz="1400">
                <a:solidFill>
                  <a:srgbClr val="3F3F3F"/>
                </a:solidFill>
                <a:latin typeface="Calibri" pitchFamily="34" charset="0"/>
                <a:ea typeface="Calibri" pitchFamily="34" charset="0"/>
                <a:cs typeface="Calibri" pitchFamily="34" charset="0"/>
                <a:sym typeface="Calibri" pitchFamily="34" charset="0"/>
              </a:rPr>
              <a:t>text</a:t>
            </a:r>
            <a:endParaRPr lang="zh-CN" altLang="en-US" sz="1400">
              <a:solidFill>
                <a:srgbClr val="3F3F3F"/>
              </a:solidFill>
              <a:latin typeface="Calibri" pitchFamily="34" charset="0"/>
              <a:sym typeface="宋体" pitchFamily="2" charset="-122"/>
            </a:endParaRPr>
          </a:p>
        </p:txBody>
      </p:sp>
      <p:sp>
        <p:nvSpPr>
          <p:cNvPr id="20507" name="TextBox 28"/>
          <p:cNvSpPr>
            <a:spLocks noChangeArrowheads="1"/>
          </p:cNvSpPr>
          <p:nvPr/>
        </p:nvSpPr>
        <p:spPr bwMode="auto">
          <a:xfrm>
            <a:off x="7513638" y="3435350"/>
            <a:ext cx="696912"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600" b="1">
                <a:solidFill>
                  <a:srgbClr val="A5A5A5"/>
                </a:solidFill>
                <a:latin typeface="Arial Unicode MS" pitchFamily="34" charset="-122"/>
                <a:ea typeface="Arial Unicode MS" pitchFamily="34" charset="-122"/>
                <a:cs typeface="Arial Unicode MS" pitchFamily="34" charset="-122"/>
                <a:sym typeface="Arial Unicode MS" pitchFamily="34" charset="-122"/>
              </a:rPr>
              <a:t>04</a:t>
            </a:r>
            <a:endParaRPr lang="zh-CN" altLang="en-US" sz="900" b="1">
              <a:solidFill>
                <a:srgbClr val="A5A5A5"/>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20508" name="TextBox 29"/>
          <p:cNvSpPr>
            <a:spLocks noChangeArrowheads="1"/>
          </p:cNvSpPr>
          <p:nvPr/>
        </p:nvSpPr>
        <p:spPr bwMode="auto">
          <a:xfrm>
            <a:off x="7623175" y="3201988"/>
            <a:ext cx="4714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sz="1400">
                <a:solidFill>
                  <a:srgbClr val="3F3F3F"/>
                </a:solidFill>
                <a:latin typeface="Calibri" pitchFamily="34" charset="0"/>
                <a:ea typeface="Calibri" pitchFamily="34" charset="0"/>
                <a:cs typeface="Calibri" pitchFamily="34" charset="0"/>
                <a:sym typeface="Calibri" pitchFamily="34" charset="0"/>
              </a:rPr>
              <a:t>text</a:t>
            </a:r>
            <a:endParaRPr lang="zh-CN" altLang="en-US" sz="1400">
              <a:solidFill>
                <a:srgbClr val="3F3F3F"/>
              </a:solidFill>
              <a:latin typeface="Calibri" pitchFamily="34" charset="0"/>
              <a:sym typeface="宋体" pitchFamily="2" charset="-122"/>
            </a:endParaRPr>
          </a:p>
        </p:txBody>
      </p:sp>
      <p:sp>
        <p:nvSpPr>
          <p:cNvPr id="20509" name="TextBox 30"/>
          <p:cNvSpPr>
            <a:spLocks noChangeArrowheads="1"/>
          </p:cNvSpPr>
          <p:nvPr/>
        </p:nvSpPr>
        <p:spPr bwMode="auto">
          <a:xfrm>
            <a:off x="6042025" y="3435350"/>
            <a:ext cx="698500"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600" b="1">
                <a:solidFill>
                  <a:srgbClr val="595959"/>
                </a:solidFill>
                <a:latin typeface="Arial Unicode MS" pitchFamily="34" charset="-122"/>
                <a:ea typeface="Arial Unicode MS" pitchFamily="34" charset="-122"/>
                <a:cs typeface="Arial Unicode MS" pitchFamily="34" charset="-122"/>
                <a:sym typeface="Arial Unicode MS" pitchFamily="34" charset="-122"/>
              </a:rPr>
              <a:t>03</a:t>
            </a:r>
            <a:endParaRPr lang="zh-CN" altLang="en-US" sz="900" b="1">
              <a:solidFill>
                <a:srgbClr val="595959"/>
              </a:solidFill>
              <a:latin typeface="Arial Unicode MS" pitchFamily="34" charset="-122"/>
              <a:ea typeface="Arial Unicode MS" pitchFamily="34" charset="-122"/>
              <a:cs typeface="Arial Unicode MS" pitchFamily="34" charset="-122"/>
              <a:sym typeface="Arial Unicode MS" pitchFamily="34" charset="-122"/>
            </a:endParaRPr>
          </a:p>
        </p:txBody>
      </p:sp>
      <p:sp>
        <p:nvSpPr>
          <p:cNvPr id="20510" name="TextBox 31"/>
          <p:cNvSpPr>
            <a:spLocks noChangeArrowheads="1"/>
          </p:cNvSpPr>
          <p:nvPr/>
        </p:nvSpPr>
        <p:spPr bwMode="auto">
          <a:xfrm>
            <a:off x="6173788" y="4016375"/>
            <a:ext cx="4699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sz="1400">
                <a:solidFill>
                  <a:srgbClr val="A5A5A5"/>
                </a:solidFill>
                <a:latin typeface="Calibri" pitchFamily="34" charset="0"/>
                <a:ea typeface="Calibri" pitchFamily="34" charset="0"/>
                <a:cs typeface="Calibri" pitchFamily="34" charset="0"/>
                <a:sym typeface="Calibri" pitchFamily="34" charset="0"/>
              </a:rPr>
              <a:t>text</a:t>
            </a:r>
            <a:endParaRPr lang="zh-CN" altLang="en-US" sz="1400">
              <a:solidFill>
                <a:srgbClr val="A5A5A5"/>
              </a:solidFill>
              <a:latin typeface="Calibri" pitchFamily="34" charset="0"/>
              <a:sym typeface="宋体" pitchFamily="2" charset="-122"/>
            </a:endParaRPr>
          </a:p>
        </p:txBody>
      </p:sp>
      <p:sp>
        <p:nvSpPr>
          <p:cNvPr id="20511" name="矩形 26"/>
          <p:cNvSpPr>
            <a:spLocks noChangeArrowheads="1"/>
          </p:cNvSpPr>
          <p:nvPr/>
        </p:nvSpPr>
        <p:spPr bwMode="auto">
          <a:xfrm>
            <a:off x="3249613" y="5405438"/>
            <a:ext cx="565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rgbClr val="A5A5A5"/>
                </a:solidFill>
                <a:latin typeface="Calibri" pitchFamily="34" charset="0"/>
                <a:ea typeface="Calibri" pitchFamily="34" charset="0"/>
                <a:cs typeface="Calibri" pitchFamily="34" charset="0"/>
                <a:sym typeface="Calibri" pitchFamily="34" charset="0"/>
              </a:rPr>
              <a:t>Text</a:t>
            </a:r>
          </a:p>
        </p:txBody>
      </p:sp>
      <p:sp>
        <p:nvSpPr>
          <p:cNvPr id="20512" name="矩形 27"/>
          <p:cNvSpPr>
            <a:spLocks noChangeArrowheads="1"/>
          </p:cNvSpPr>
          <p:nvPr/>
        </p:nvSpPr>
        <p:spPr bwMode="auto">
          <a:xfrm>
            <a:off x="4703763" y="1758950"/>
            <a:ext cx="565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chemeClr val="bg1"/>
                </a:solidFill>
                <a:latin typeface="Calibri" pitchFamily="34" charset="0"/>
                <a:ea typeface="Calibri" pitchFamily="34" charset="0"/>
                <a:cs typeface="Calibri" pitchFamily="34" charset="0"/>
                <a:sym typeface="Calibri" pitchFamily="34" charset="0"/>
              </a:rPr>
              <a:t>Text</a:t>
            </a:r>
          </a:p>
        </p:txBody>
      </p:sp>
      <p:sp>
        <p:nvSpPr>
          <p:cNvPr id="20513" name="矩形 28"/>
          <p:cNvSpPr>
            <a:spLocks noChangeArrowheads="1"/>
          </p:cNvSpPr>
          <p:nvPr/>
        </p:nvSpPr>
        <p:spPr bwMode="auto">
          <a:xfrm>
            <a:off x="6137275" y="5405438"/>
            <a:ext cx="5651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rgbClr val="A5A5A5"/>
                </a:solidFill>
                <a:latin typeface="Calibri" pitchFamily="34" charset="0"/>
                <a:ea typeface="Calibri" pitchFamily="34" charset="0"/>
                <a:cs typeface="Calibri" pitchFamily="34" charset="0"/>
                <a:sym typeface="Calibri" pitchFamily="34" charset="0"/>
              </a:rPr>
              <a:t>Text</a:t>
            </a:r>
          </a:p>
        </p:txBody>
      </p:sp>
      <p:sp>
        <p:nvSpPr>
          <p:cNvPr id="20514" name="矩形 29"/>
          <p:cNvSpPr>
            <a:spLocks noChangeArrowheads="1"/>
          </p:cNvSpPr>
          <p:nvPr/>
        </p:nvSpPr>
        <p:spPr bwMode="auto">
          <a:xfrm>
            <a:off x="7578725" y="1758950"/>
            <a:ext cx="5651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chemeClr val="bg1"/>
                </a:solidFill>
                <a:latin typeface="Calibri" pitchFamily="34" charset="0"/>
                <a:ea typeface="Calibri" pitchFamily="34" charset="0"/>
                <a:cs typeface="Calibri" pitchFamily="34" charset="0"/>
                <a:sym typeface="Calibri" pitchFamily="34" charset="0"/>
              </a:rPr>
              <a:t>Text</a:t>
            </a:r>
          </a:p>
        </p:txBody>
      </p:sp>
      <p:sp>
        <p:nvSpPr>
          <p:cNvPr id="20515" name="文本框 30"/>
          <p:cNvSpPr>
            <a:spLocks noChangeArrowheads="1"/>
          </p:cNvSpPr>
          <p:nvPr/>
        </p:nvSpPr>
        <p:spPr bwMode="auto">
          <a:xfrm>
            <a:off x="7889875" y="4867275"/>
            <a:ext cx="2557463" cy="1247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600">
                <a:solidFill>
                  <a:srgbClr val="3F3F3F"/>
                </a:solidFill>
                <a:latin typeface="微软雅黑" pitchFamily="34" charset="-122"/>
                <a:ea typeface="微软雅黑" pitchFamily="34" charset="-122"/>
                <a:sym typeface="宋体" pitchFamily="2" charset="-122"/>
              </a:rPr>
              <a:t>点击此处添加文字说明点击此处添加文字说明</a:t>
            </a:r>
          </a:p>
          <a:p>
            <a:pPr>
              <a:lnSpc>
                <a:spcPct val="150000"/>
              </a:lnSpc>
            </a:pPr>
            <a:r>
              <a:rPr lang="zh-CN" altLang="en-US" sz="1600">
                <a:solidFill>
                  <a:srgbClr val="3F3F3F"/>
                </a:solidFill>
                <a:latin typeface="微软雅黑" pitchFamily="34" charset="-122"/>
                <a:ea typeface="微软雅黑" pitchFamily="34" charset="-122"/>
                <a:sym typeface="宋体" pitchFamily="2" charset="-122"/>
              </a:rPr>
              <a:t>点击此处添加文字说明</a:t>
            </a:r>
          </a:p>
        </p:txBody>
      </p:sp>
      <p:sp>
        <p:nvSpPr>
          <p:cNvPr id="20516" name="文本框 31"/>
          <p:cNvSpPr>
            <a:spLocks noChangeArrowheads="1"/>
          </p:cNvSpPr>
          <p:nvPr/>
        </p:nvSpPr>
        <p:spPr bwMode="auto">
          <a:xfrm>
            <a:off x="7889875" y="4346575"/>
            <a:ext cx="2557463" cy="5222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800" b="1">
                <a:solidFill>
                  <a:srgbClr val="3F3F3F"/>
                </a:solidFill>
                <a:latin typeface="微软雅黑" pitchFamily="34" charset="-122"/>
                <a:ea typeface="微软雅黑" pitchFamily="34" charset="-122"/>
                <a:sym typeface="宋体" pitchFamily="2" charset="-122"/>
              </a:rPr>
              <a:t>添加标题</a:t>
            </a:r>
          </a:p>
        </p:txBody>
      </p:sp>
      <p:sp>
        <p:nvSpPr>
          <p:cNvPr id="20517" name="Freeform 5"/>
          <p:cNvSpPr>
            <a:spLocks noEditPoints="1" noChangeArrowheads="1"/>
          </p:cNvSpPr>
          <p:nvPr/>
        </p:nvSpPr>
        <p:spPr bwMode="auto">
          <a:xfrm>
            <a:off x="4757738" y="2543175"/>
            <a:ext cx="457200" cy="439738"/>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0"/>
              <a:gd name="T187" fmla="*/ 0 h 192"/>
              <a:gd name="T188" fmla="*/ 200 w 200"/>
              <a:gd name="T189" fmla="*/ 192 h 19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0518" name="Freeform 9"/>
          <p:cNvSpPr>
            <a:spLocks noEditPoints="1" noChangeArrowheads="1"/>
          </p:cNvSpPr>
          <p:nvPr/>
        </p:nvSpPr>
        <p:spPr bwMode="auto">
          <a:xfrm>
            <a:off x="3333750" y="4502150"/>
            <a:ext cx="481013" cy="476250"/>
          </a:xfrm>
          <a:custGeom>
            <a:avLst/>
            <a:gdLst>
              <a:gd name="T0" fmla="*/ 190 w 196"/>
              <a:gd name="T1" fmla="*/ 166 h 194"/>
              <a:gd name="T2" fmla="*/ 143 w 196"/>
              <a:gd name="T3" fmla="*/ 120 h 194"/>
              <a:gd name="T4" fmla="*/ 142 w 196"/>
              <a:gd name="T5" fmla="*/ 118 h 194"/>
              <a:gd name="T6" fmla="*/ 154 w 196"/>
              <a:gd name="T7" fmla="*/ 76 h 194"/>
              <a:gd name="T8" fmla="*/ 77 w 196"/>
              <a:gd name="T9" fmla="*/ 0 h 194"/>
              <a:gd name="T10" fmla="*/ 0 w 196"/>
              <a:gd name="T11" fmla="*/ 76 h 194"/>
              <a:gd name="T12" fmla="*/ 77 w 196"/>
              <a:gd name="T13" fmla="*/ 153 h 194"/>
              <a:gd name="T14" fmla="*/ 119 w 196"/>
              <a:gd name="T15" fmla="*/ 141 h 194"/>
              <a:gd name="T16" fmla="*/ 120 w 196"/>
              <a:gd name="T17" fmla="*/ 143 h 194"/>
              <a:gd name="T18" fmla="*/ 167 w 196"/>
              <a:gd name="T19" fmla="*/ 189 h 194"/>
              <a:gd name="T20" fmla="*/ 178 w 196"/>
              <a:gd name="T21" fmla="*/ 194 h 194"/>
              <a:gd name="T22" fmla="*/ 190 w 196"/>
              <a:gd name="T23" fmla="*/ 189 h 194"/>
              <a:gd name="T24" fmla="*/ 190 w 196"/>
              <a:gd name="T25" fmla="*/ 166 h 194"/>
              <a:gd name="T26" fmla="*/ 77 w 196"/>
              <a:gd name="T27" fmla="*/ 129 h 194"/>
              <a:gd name="T28" fmla="*/ 25 w 196"/>
              <a:gd name="T29" fmla="*/ 76 h 194"/>
              <a:gd name="T30" fmla="*/ 77 w 196"/>
              <a:gd name="T31" fmla="*/ 24 h 194"/>
              <a:gd name="T32" fmla="*/ 130 w 196"/>
              <a:gd name="T33" fmla="*/ 76 h 194"/>
              <a:gd name="T34" fmla="*/ 77 w 196"/>
              <a:gd name="T35" fmla="*/ 129 h 194"/>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96"/>
              <a:gd name="T55" fmla="*/ 0 h 194"/>
              <a:gd name="T56" fmla="*/ 196 w 196"/>
              <a:gd name="T57" fmla="*/ 194 h 194"/>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96" h="194">
                <a:moveTo>
                  <a:pt x="190" y="166"/>
                </a:moveTo>
                <a:cubicBezTo>
                  <a:pt x="143" y="120"/>
                  <a:pt x="143" y="120"/>
                  <a:pt x="143" y="120"/>
                </a:cubicBezTo>
                <a:cubicBezTo>
                  <a:pt x="143" y="119"/>
                  <a:pt x="142" y="119"/>
                  <a:pt x="142" y="118"/>
                </a:cubicBezTo>
                <a:cubicBezTo>
                  <a:pt x="149" y="106"/>
                  <a:pt x="154" y="92"/>
                  <a:pt x="154" y="76"/>
                </a:cubicBezTo>
                <a:cubicBezTo>
                  <a:pt x="154" y="34"/>
                  <a:pt x="120" y="0"/>
                  <a:pt x="77" y="0"/>
                </a:cubicBezTo>
                <a:cubicBezTo>
                  <a:pt x="35" y="0"/>
                  <a:pt x="0" y="34"/>
                  <a:pt x="0" y="76"/>
                </a:cubicBezTo>
                <a:cubicBezTo>
                  <a:pt x="0" y="119"/>
                  <a:pt x="35" y="153"/>
                  <a:pt x="77" y="153"/>
                </a:cubicBezTo>
                <a:cubicBezTo>
                  <a:pt x="93" y="153"/>
                  <a:pt x="107" y="149"/>
                  <a:pt x="119" y="141"/>
                </a:cubicBezTo>
                <a:cubicBezTo>
                  <a:pt x="119" y="141"/>
                  <a:pt x="120" y="142"/>
                  <a:pt x="120" y="143"/>
                </a:cubicBezTo>
                <a:cubicBezTo>
                  <a:pt x="167" y="189"/>
                  <a:pt x="167" y="189"/>
                  <a:pt x="167" y="189"/>
                </a:cubicBezTo>
                <a:cubicBezTo>
                  <a:pt x="170" y="192"/>
                  <a:pt x="174" y="194"/>
                  <a:pt x="178" y="194"/>
                </a:cubicBezTo>
                <a:cubicBezTo>
                  <a:pt x="182" y="194"/>
                  <a:pt x="187" y="192"/>
                  <a:pt x="190" y="189"/>
                </a:cubicBezTo>
                <a:cubicBezTo>
                  <a:pt x="196" y="183"/>
                  <a:pt x="196" y="172"/>
                  <a:pt x="190" y="166"/>
                </a:cubicBezTo>
                <a:moveTo>
                  <a:pt x="77" y="129"/>
                </a:moveTo>
                <a:cubicBezTo>
                  <a:pt x="48" y="129"/>
                  <a:pt x="25" y="105"/>
                  <a:pt x="25" y="76"/>
                </a:cubicBezTo>
                <a:cubicBezTo>
                  <a:pt x="25" y="48"/>
                  <a:pt x="48" y="24"/>
                  <a:pt x="77" y="24"/>
                </a:cubicBezTo>
                <a:cubicBezTo>
                  <a:pt x="106" y="24"/>
                  <a:pt x="130" y="48"/>
                  <a:pt x="130" y="76"/>
                </a:cubicBezTo>
                <a:cubicBezTo>
                  <a:pt x="130" y="105"/>
                  <a:pt x="106" y="129"/>
                  <a:pt x="77" y="129"/>
                </a:cubicBezTo>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0519" name="Freeform 13"/>
          <p:cNvSpPr>
            <a:spLocks noEditPoints="1" noChangeArrowheads="1"/>
          </p:cNvSpPr>
          <p:nvPr/>
        </p:nvSpPr>
        <p:spPr bwMode="auto">
          <a:xfrm>
            <a:off x="6242050" y="4606925"/>
            <a:ext cx="401638" cy="401638"/>
          </a:xfrm>
          <a:custGeom>
            <a:avLst/>
            <a:gdLst>
              <a:gd name="T0" fmla="*/ 0 w 200"/>
              <a:gd name="T1" fmla="*/ 180 h 200"/>
              <a:gd name="T2" fmla="*/ 12 w 200"/>
              <a:gd name="T3" fmla="*/ 168 h 200"/>
              <a:gd name="T4" fmla="*/ 188 w 200"/>
              <a:gd name="T5" fmla="*/ 168 h 200"/>
              <a:gd name="T6" fmla="*/ 200 w 200"/>
              <a:gd name="T7" fmla="*/ 180 h 200"/>
              <a:gd name="T8" fmla="*/ 84 w 200"/>
              <a:gd name="T9" fmla="*/ 88 h 200"/>
              <a:gd name="T10" fmla="*/ 116 w 200"/>
              <a:gd name="T11" fmla="*/ 88 h 200"/>
              <a:gd name="T12" fmla="*/ 168 w 200"/>
              <a:gd name="T13" fmla="*/ 88 h 200"/>
              <a:gd name="T14" fmla="*/ 168 w 200"/>
              <a:gd name="T15" fmla="*/ 176 h 200"/>
              <a:gd name="T16" fmla="*/ 116 w 200"/>
              <a:gd name="T17" fmla="*/ 176 h 200"/>
              <a:gd name="T18" fmla="*/ 84 w 200"/>
              <a:gd name="T19" fmla="*/ 176 h 200"/>
              <a:gd name="T20" fmla="*/ 32 w 200"/>
              <a:gd name="T21" fmla="*/ 176 h 200"/>
              <a:gd name="T22" fmla="*/ 32 w 200"/>
              <a:gd name="T23" fmla="*/ 88 h 200"/>
              <a:gd name="T24" fmla="*/ 144 w 200"/>
              <a:gd name="T25" fmla="*/ 172 h 200"/>
              <a:gd name="T26" fmla="*/ 144 w 200"/>
              <a:gd name="T27" fmla="*/ 148 h 200"/>
              <a:gd name="T28" fmla="*/ 168 w 200"/>
              <a:gd name="T29" fmla="*/ 144 h 200"/>
              <a:gd name="T30" fmla="*/ 144 w 200"/>
              <a:gd name="T31" fmla="*/ 144 h 200"/>
              <a:gd name="T32" fmla="*/ 168 w 200"/>
              <a:gd name="T33" fmla="*/ 92 h 200"/>
              <a:gd name="T34" fmla="*/ 116 w 200"/>
              <a:gd name="T35" fmla="*/ 172 h 200"/>
              <a:gd name="T36" fmla="*/ 116 w 200"/>
              <a:gd name="T37" fmla="*/ 148 h 200"/>
              <a:gd name="T38" fmla="*/ 140 w 200"/>
              <a:gd name="T39" fmla="*/ 144 h 200"/>
              <a:gd name="T40" fmla="*/ 116 w 200"/>
              <a:gd name="T41" fmla="*/ 144 h 200"/>
              <a:gd name="T42" fmla="*/ 140 w 200"/>
              <a:gd name="T43" fmla="*/ 92 h 200"/>
              <a:gd name="T44" fmla="*/ 88 w 200"/>
              <a:gd name="T45" fmla="*/ 172 h 200"/>
              <a:gd name="T46" fmla="*/ 88 w 200"/>
              <a:gd name="T47" fmla="*/ 148 h 200"/>
              <a:gd name="T48" fmla="*/ 112 w 200"/>
              <a:gd name="T49" fmla="*/ 144 h 200"/>
              <a:gd name="T50" fmla="*/ 88 w 200"/>
              <a:gd name="T51" fmla="*/ 144 h 200"/>
              <a:gd name="T52" fmla="*/ 112 w 200"/>
              <a:gd name="T53" fmla="*/ 92 h 200"/>
              <a:gd name="T54" fmla="*/ 60 w 200"/>
              <a:gd name="T55" fmla="*/ 172 h 200"/>
              <a:gd name="T56" fmla="*/ 60 w 200"/>
              <a:gd name="T57" fmla="*/ 148 h 200"/>
              <a:gd name="T58" fmla="*/ 84 w 200"/>
              <a:gd name="T59" fmla="*/ 144 h 200"/>
              <a:gd name="T60" fmla="*/ 60 w 200"/>
              <a:gd name="T61" fmla="*/ 144 h 200"/>
              <a:gd name="T62" fmla="*/ 84 w 200"/>
              <a:gd name="T63" fmla="*/ 92 h 200"/>
              <a:gd name="T64" fmla="*/ 32 w 200"/>
              <a:gd name="T65" fmla="*/ 172 h 200"/>
              <a:gd name="T66" fmla="*/ 32 w 200"/>
              <a:gd name="T67" fmla="*/ 148 h 200"/>
              <a:gd name="T68" fmla="*/ 56 w 200"/>
              <a:gd name="T69" fmla="*/ 144 h 200"/>
              <a:gd name="T70" fmla="*/ 32 w 200"/>
              <a:gd name="T71" fmla="*/ 144 h 200"/>
              <a:gd name="T72" fmla="*/ 56 w 200"/>
              <a:gd name="T73" fmla="*/ 92 h 200"/>
              <a:gd name="T74" fmla="*/ 0 w 200"/>
              <a:gd name="T75" fmla="*/ 36 h 200"/>
              <a:gd name="T76" fmla="*/ 28 w 200"/>
              <a:gd name="T77" fmla="*/ 56 h 200"/>
              <a:gd name="T78" fmla="*/ 140 w 200"/>
              <a:gd name="T79" fmla="*/ 16 h 200"/>
              <a:gd name="T80" fmla="*/ 172 w 200"/>
              <a:gd name="T81" fmla="*/ 16 h 200"/>
              <a:gd name="T82" fmla="*/ 200 w 200"/>
              <a:gd name="T83" fmla="*/ 80 h 200"/>
              <a:gd name="T84" fmla="*/ 144 w 200"/>
              <a:gd name="T85" fmla="*/ 12 h 200"/>
              <a:gd name="T86" fmla="*/ 168 w 200"/>
              <a:gd name="T87" fmla="*/ 52 h 200"/>
              <a:gd name="T88" fmla="*/ 32 w 200"/>
              <a:gd name="T89" fmla="*/ 12 h 200"/>
              <a:gd name="T90" fmla="*/ 56 w 200"/>
              <a:gd name="T91" fmla="*/ 52 h 20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00"/>
              <a:gd name="T139" fmla="*/ 0 h 200"/>
              <a:gd name="T140" fmla="*/ 200 w 200"/>
              <a:gd name="T141" fmla="*/ 200 h 20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00" h="200">
                <a:moveTo>
                  <a:pt x="180" y="200"/>
                </a:moveTo>
                <a:cubicBezTo>
                  <a:pt x="20" y="200"/>
                  <a:pt x="20" y="200"/>
                  <a:pt x="20" y="200"/>
                </a:cubicBezTo>
                <a:cubicBezTo>
                  <a:pt x="9" y="200"/>
                  <a:pt x="0" y="191"/>
                  <a:pt x="0" y="180"/>
                </a:cubicBezTo>
                <a:cubicBezTo>
                  <a:pt x="0" y="88"/>
                  <a:pt x="0" y="88"/>
                  <a:pt x="0" y="88"/>
                </a:cubicBezTo>
                <a:cubicBezTo>
                  <a:pt x="13" y="88"/>
                  <a:pt x="13" y="88"/>
                  <a:pt x="13"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8" y="88"/>
                </a:cubicBezTo>
                <a:cubicBezTo>
                  <a:pt x="200" y="88"/>
                  <a:pt x="200" y="88"/>
                  <a:pt x="200" y="88"/>
                </a:cubicBezTo>
                <a:cubicBezTo>
                  <a:pt x="200" y="180"/>
                  <a:pt x="200" y="180"/>
                  <a:pt x="200" y="180"/>
                </a:cubicBezTo>
                <a:cubicBezTo>
                  <a:pt x="200" y="191"/>
                  <a:pt x="191" y="200"/>
                  <a:pt x="180" y="200"/>
                </a:cubicBezTo>
                <a:close/>
                <a:moveTo>
                  <a:pt x="60" y="88"/>
                </a:moveTo>
                <a:cubicBezTo>
                  <a:pt x="84" y="88"/>
                  <a:pt x="84" y="88"/>
                  <a:pt x="84" y="88"/>
                </a:cubicBezTo>
                <a:cubicBezTo>
                  <a:pt x="88" y="88"/>
                  <a:pt x="88" y="88"/>
                  <a:pt x="88" y="88"/>
                </a:cubicBezTo>
                <a:cubicBezTo>
                  <a:pt x="112" y="88"/>
                  <a:pt x="112" y="88"/>
                  <a:pt x="112" y="88"/>
                </a:cubicBezTo>
                <a:cubicBezTo>
                  <a:pt x="116" y="88"/>
                  <a:pt x="116" y="88"/>
                  <a:pt x="116" y="88"/>
                </a:cubicBezTo>
                <a:cubicBezTo>
                  <a:pt x="140" y="88"/>
                  <a:pt x="140" y="88"/>
                  <a:pt x="140" y="88"/>
                </a:cubicBezTo>
                <a:cubicBezTo>
                  <a:pt x="144" y="88"/>
                  <a:pt x="144" y="88"/>
                  <a:pt x="144" y="88"/>
                </a:cubicBezTo>
                <a:cubicBezTo>
                  <a:pt x="168" y="88"/>
                  <a:pt x="168" y="88"/>
                  <a:pt x="168" y="88"/>
                </a:cubicBezTo>
                <a:cubicBezTo>
                  <a:pt x="172" y="88"/>
                  <a:pt x="172" y="88"/>
                  <a:pt x="172" y="88"/>
                </a:cubicBezTo>
                <a:cubicBezTo>
                  <a:pt x="172" y="176"/>
                  <a:pt x="172" y="176"/>
                  <a:pt x="172" y="176"/>
                </a:cubicBezTo>
                <a:cubicBezTo>
                  <a:pt x="168" y="176"/>
                  <a:pt x="168" y="176"/>
                  <a:pt x="168" y="176"/>
                </a:cubicBezTo>
                <a:cubicBezTo>
                  <a:pt x="144" y="176"/>
                  <a:pt x="144" y="176"/>
                  <a:pt x="144" y="176"/>
                </a:cubicBezTo>
                <a:cubicBezTo>
                  <a:pt x="140" y="176"/>
                  <a:pt x="140" y="176"/>
                  <a:pt x="140" y="176"/>
                </a:cubicBezTo>
                <a:cubicBezTo>
                  <a:pt x="116" y="176"/>
                  <a:pt x="116" y="176"/>
                  <a:pt x="116" y="176"/>
                </a:cubicBezTo>
                <a:cubicBezTo>
                  <a:pt x="112" y="176"/>
                  <a:pt x="112" y="176"/>
                  <a:pt x="112" y="176"/>
                </a:cubicBezTo>
                <a:cubicBezTo>
                  <a:pt x="88" y="176"/>
                  <a:pt x="88" y="176"/>
                  <a:pt x="88" y="176"/>
                </a:cubicBezTo>
                <a:cubicBezTo>
                  <a:pt x="84" y="176"/>
                  <a:pt x="84" y="176"/>
                  <a:pt x="84" y="176"/>
                </a:cubicBezTo>
                <a:cubicBezTo>
                  <a:pt x="60" y="176"/>
                  <a:pt x="60" y="176"/>
                  <a:pt x="60" y="176"/>
                </a:cubicBezTo>
                <a:cubicBezTo>
                  <a:pt x="56" y="176"/>
                  <a:pt x="56" y="176"/>
                  <a:pt x="56" y="176"/>
                </a:cubicBezTo>
                <a:cubicBezTo>
                  <a:pt x="32" y="176"/>
                  <a:pt x="32" y="176"/>
                  <a:pt x="32" y="176"/>
                </a:cubicBezTo>
                <a:cubicBezTo>
                  <a:pt x="28" y="176"/>
                  <a:pt x="28" y="176"/>
                  <a:pt x="28" y="176"/>
                </a:cubicBezTo>
                <a:cubicBezTo>
                  <a:pt x="28" y="88"/>
                  <a:pt x="28" y="88"/>
                  <a:pt x="28" y="88"/>
                </a:cubicBezTo>
                <a:cubicBezTo>
                  <a:pt x="32" y="88"/>
                  <a:pt x="32" y="88"/>
                  <a:pt x="32" y="88"/>
                </a:cubicBezTo>
                <a:cubicBezTo>
                  <a:pt x="56" y="88"/>
                  <a:pt x="56" y="88"/>
                  <a:pt x="56" y="88"/>
                </a:cubicBezTo>
                <a:lnTo>
                  <a:pt x="60" y="88"/>
                </a:lnTo>
                <a:close/>
                <a:moveTo>
                  <a:pt x="144" y="172"/>
                </a:moveTo>
                <a:cubicBezTo>
                  <a:pt x="168" y="172"/>
                  <a:pt x="168" y="172"/>
                  <a:pt x="168" y="172"/>
                </a:cubicBezTo>
                <a:cubicBezTo>
                  <a:pt x="168" y="148"/>
                  <a:pt x="168" y="148"/>
                  <a:pt x="168" y="148"/>
                </a:cubicBezTo>
                <a:cubicBezTo>
                  <a:pt x="144" y="148"/>
                  <a:pt x="144" y="148"/>
                  <a:pt x="144" y="148"/>
                </a:cubicBezTo>
                <a:lnTo>
                  <a:pt x="144" y="172"/>
                </a:lnTo>
                <a:close/>
                <a:moveTo>
                  <a:pt x="144" y="144"/>
                </a:moveTo>
                <a:cubicBezTo>
                  <a:pt x="168" y="144"/>
                  <a:pt x="168" y="144"/>
                  <a:pt x="168" y="144"/>
                </a:cubicBezTo>
                <a:cubicBezTo>
                  <a:pt x="168" y="120"/>
                  <a:pt x="168" y="120"/>
                  <a:pt x="168" y="120"/>
                </a:cubicBezTo>
                <a:cubicBezTo>
                  <a:pt x="144" y="120"/>
                  <a:pt x="144" y="120"/>
                  <a:pt x="144" y="120"/>
                </a:cubicBezTo>
                <a:lnTo>
                  <a:pt x="144" y="144"/>
                </a:lnTo>
                <a:close/>
                <a:moveTo>
                  <a:pt x="144" y="116"/>
                </a:moveTo>
                <a:cubicBezTo>
                  <a:pt x="168" y="116"/>
                  <a:pt x="168" y="116"/>
                  <a:pt x="168" y="116"/>
                </a:cubicBezTo>
                <a:cubicBezTo>
                  <a:pt x="168" y="92"/>
                  <a:pt x="168" y="92"/>
                  <a:pt x="168" y="92"/>
                </a:cubicBezTo>
                <a:cubicBezTo>
                  <a:pt x="144" y="92"/>
                  <a:pt x="144" y="92"/>
                  <a:pt x="144" y="92"/>
                </a:cubicBezTo>
                <a:lnTo>
                  <a:pt x="144" y="116"/>
                </a:lnTo>
                <a:close/>
                <a:moveTo>
                  <a:pt x="116" y="172"/>
                </a:moveTo>
                <a:cubicBezTo>
                  <a:pt x="140" y="172"/>
                  <a:pt x="140" y="172"/>
                  <a:pt x="140" y="172"/>
                </a:cubicBezTo>
                <a:cubicBezTo>
                  <a:pt x="140" y="148"/>
                  <a:pt x="140" y="148"/>
                  <a:pt x="140" y="148"/>
                </a:cubicBezTo>
                <a:cubicBezTo>
                  <a:pt x="116" y="148"/>
                  <a:pt x="116" y="148"/>
                  <a:pt x="116" y="148"/>
                </a:cubicBezTo>
                <a:lnTo>
                  <a:pt x="116" y="172"/>
                </a:lnTo>
                <a:close/>
                <a:moveTo>
                  <a:pt x="116" y="144"/>
                </a:moveTo>
                <a:cubicBezTo>
                  <a:pt x="140" y="144"/>
                  <a:pt x="140" y="144"/>
                  <a:pt x="140" y="144"/>
                </a:cubicBezTo>
                <a:cubicBezTo>
                  <a:pt x="140" y="120"/>
                  <a:pt x="140" y="120"/>
                  <a:pt x="140" y="120"/>
                </a:cubicBezTo>
                <a:cubicBezTo>
                  <a:pt x="116" y="120"/>
                  <a:pt x="116" y="120"/>
                  <a:pt x="116" y="120"/>
                </a:cubicBezTo>
                <a:lnTo>
                  <a:pt x="116" y="144"/>
                </a:lnTo>
                <a:close/>
                <a:moveTo>
                  <a:pt x="116" y="116"/>
                </a:moveTo>
                <a:cubicBezTo>
                  <a:pt x="140" y="116"/>
                  <a:pt x="140" y="116"/>
                  <a:pt x="140" y="116"/>
                </a:cubicBezTo>
                <a:cubicBezTo>
                  <a:pt x="140" y="92"/>
                  <a:pt x="140" y="92"/>
                  <a:pt x="140" y="92"/>
                </a:cubicBezTo>
                <a:cubicBezTo>
                  <a:pt x="116" y="92"/>
                  <a:pt x="116" y="92"/>
                  <a:pt x="116" y="92"/>
                </a:cubicBezTo>
                <a:lnTo>
                  <a:pt x="116" y="116"/>
                </a:lnTo>
                <a:close/>
                <a:moveTo>
                  <a:pt x="88" y="172"/>
                </a:moveTo>
                <a:cubicBezTo>
                  <a:pt x="112" y="172"/>
                  <a:pt x="112" y="172"/>
                  <a:pt x="112" y="172"/>
                </a:cubicBezTo>
                <a:cubicBezTo>
                  <a:pt x="112" y="148"/>
                  <a:pt x="112" y="148"/>
                  <a:pt x="112" y="148"/>
                </a:cubicBezTo>
                <a:cubicBezTo>
                  <a:pt x="88" y="148"/>
                  <a:pt x="88" y="148"/>
                  <a:pt x="88" y="148"/>
                </a:cubicBezTo>
                <a:lnTo>
                  <a:pt x="88" y="172"/>
                </a:lnTo>
                <a:close/>
                <a:moveTo>
                  <a:pt x="88" y="144"/>
                </a:moveTo>
                <a:cubicBezTo>
                  <a:pt x="112" y="144"/>
                  <a:pt x="112" y="144"/>
                  <a:pt x="112" y="144"/>
                </a:cubicBezTo>
                <a:cubicBezTo>
                  <a:pt x="112" y="120"/>
                  <a:pt x="112" y="120"/>
                  <a:pt x="112" y="120"/>
                </a:cubicBezTo>
                <a:cubicBezTo>
                  <a:pt x="88" y="120"/>
                  <a:pt x="88" y="120"/>
                  <a:pt x="88" y="120"/>
                </a:cubicBezTo>
                <a:lnTo>
                  <a:pt x="88" y="144"/>
                </a:lnTo>
                <a:close/>
                <a:moveTo>
                  <a:pt x="88" y="116"/>
                </a:moveTo>
                <a:cubicBezTo>
                  <a:pt x="112" y="116"/>
                  <a:pt x="112" y="116"/>
                  <a:pt x="112" y="116"/>
                </a:cubicBezTo>
                <a:cubicBezTo>
                  <a:pt x="112" y="92"/>
                  <a:pt x="112" y="92"/>
                  <a:pt x="112" y="92"/>
                </a:cubicBezTo>
                <a:cubicBezTo>
                  <a:pt x="88" y="92"/>
                  <a:pt x="88" y="92"/>
                  <a:pt x="88" y="92"/>
                </a:cubicBezTo>
                <a:lnTo>
                  <a:pt x="88" y="116"/>
                </a:lnTo>
                <a:close/>
                <a:moveTo>
                  <a:pt x="60" y="172"/>
                </a:moveTo>
                <a:cubicBezTo>
                  <a:pt x="84" y="172"/>
                  <a:pt x="84" y="172"/>
                  <a:pt x="84" y="172"/>
                </a:cubicBezTo>
                <a:cubicBezTo>
                  <a:pt x="84" y="148"/>
                  <a:pt x="84" y="148"/>
                  <a:pt x="84" y="148"/>
                </a:cubicBezTo>
                <a:cubicBezTo>
                  <a:pt x="60" y="148"/>
                  <a:pt x="60" y="148"/>
                  <a:pt x="60" y="148"/>
                </a:cubicBezTo>
                <a:lnTo>
                  <a:pt x="60" y="172"/>
                </a:lnTo>
                <a:close/>
                <a:moveTo>
                  <a:pt x="60" y="144"/>
                </a:moveTo>
                <a:cubicBezTo>
                  <a:pt x="84" y="144"/>
                  <a:pt x="84" y="144"/>
                  <a:pt x="84" y="144"/>
                </a:cubicBezTo>
                <a:cubicBezTo>
                  <a:pt x="84" y="120"/>
                  <a:pt x="84" y="120"/>
                  <a:pt x="84" y="120"/>
                </a:cubicBezTo>
                <a:cubicBezTo>
                  <a:pt x="60" y="120"/>
                  <a:pt x="60" y="120"/>
                  <a:pt x="60" y="120"/>
                </a:cubicBezTo>
                <a:lnTo>
                  <a:pt x="60" y="144"/>
                </a:lnTo>
                <a:close/>
                <a:moveTo>
                  <a:pt x="60" y="116"/>
                </a:moveTo>
                <a:cubicBezTo>
                  <a:pt x="84" y="116"/>
                  <a:pt x="84" y="116"/>
                  <a:pt x="84" y="116"/>
                </a:cubicBezTo>
                <a:cubicBezTo>
                  <a:pt x="84" y="92"/>
                  <a:pt x="84" y="92"/>
                  <a:pt x="84" y="92"/>
                </a:cubicBezTo>
                <a:cubicBezTo>
                  <a:pt x="60" y="92"/>
                  <a:pt x="60" y="92"/>
                  <a:pt x="60" y="92"/>
                </a:cubicBezTo>
                <a:lnTo>
                  <a:pt x="60" y="116"/>
                </a:lnTo>
                <a:close/>
                <a:moveTo>
                  <a:pt x="32" y="172"/>
                </a:moveTo>
                <a:cubicBezTo>
                  <a:pt x="56" y="172"/>
                  <a:pt x="56" y="172"/>
                  <a:pt x="56" y="172"/>
                </a:cubicBezTo>
                <a:cubicBezTo>
                  <a:pt x="56" y="148"/>
                  <a:pt x="56" y="148"/>
                  <a:pt x="56" y="148"/>
                </a:cubicBezTo>
                <a:cubicBezTo>
                  <a:pt x="32" y="148"/>
                  <a:pt x="32" y="148"/>
                  <a:pt x="32" y="148"/>
                </a:cubicBezTo>
                <a:lnTo>
                  <a:pt x="32" y="172"/>
                </a:lnTo>
                <a:close/>
                <a:moveTo>
                  <a:pt x="32" y="144"/>
                </a:moveTo>
                <a:cubicBezTo>
                  <a:pt x="56" y="144"/>
                  <a:pt x="56" y="144"/>
                  <a:pt x="56" y="144"/>
                </a:cubicBezTo>
                <a:cubicBezTo>
                  <a:pt x="56" y="120"/>
                  <a:pt x="56" y="120"/>
                  <a:pt x="56" y="120"/>
                </a:cubicBezTo>
                <a:cubicBezTo>
                  <a:pt x="32" y="120"/>
                  <a:pt x="32" y="120"/>
                  <a:pt x="32" y="120"/>
                </a:cubicBezTo>
                <a:lnTo>
                  <a:pt x="32" y="144"/>
                </a:lnTo>
                <a:close/>
                <a:moveTo>
                  <a:pt x="32" y="116"/>
                </a:moveTo>
                <a:cubicBezTo>
                  <a:pt x="56" y="116"/>
                  <a:pt x="56" y="116"/>
                  <a:pt x="56" y="116"/>
                </a:cubicBezTo>
                <a:cubicBezTo>
                  <a:pt x="56" y="92"/>
                  <a:pt x="56" y="92"/>
                  <a:pt x="56" y="92"/>
                </a:cubicBezTo>
                <a:cubicBezTo>
                  <a:pt x="32" y="92"/>
                  <a:pt x="32" y="92"/>
                  <a:pt x="32" y="92"/>
                </a:cubicBezTo>
                <a:lnTo>
                  <a:pt x="32" y="116"/>
                </a:lnTo>
                <a:close/>
                <a:moveTo>
                  <a:pt x="0" y="36"/>
                </a:moveTo>
                <a:cubicBezTo>
                  <a:pt x="0" y="25"/>
                  <a:pt x="9" y="16"/>
                  <a:pt x="20" y="16"/>
                </a:cubicBezTo>
                <a:cubicBezTo>
                  <a:pt x="28" y="16"/>
                  <a:pt x="28" y="16"/>
                  <a:pt x="28" y="16"/>
                </a:cubicBezTo>
                <a:cubicBezTo>
                  <a:pt x="28" y="56"/>
                  <a:pt x="28" y="56"/>
                  <a:pt x="28" y="56"/>
                </a:cubicBezTo>
                <a:cubicBezTo>
                  <a:pt x="44" y="56"/>
                  <a:pt x="44" y="56"/>
                  <a:pt x="60" y="56"/>
                </a:cubicBezTo>
                <a:cubicBezTo>
                  <a:pt x="60" y="16"/>
                  <a:pt x="60" y="16"/>
                  <a:pt x="60" y="16"/>
                </a:cubicBezTo>
                <a:cubicBezTo>
                  <a:pt x="140" y="16"/>
                  <a:pt x="140" y="16"/>
                  <a:pt x="140" y="16"/>
                </a:cubicBezTo>
                <a:cubicBezTo>
                  <a:pt x="140" y="56"/>
                  <a:pt x="140" y="56"/>
                  <a:pt x="140" y="56"/>
                </a:cubicBezTo>
                <a:cubicBezTo>
                  <a:pt x="156" y="56"/>
                  <a:pt x="156" y="56"/>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5" y="80"/>
                  <a:pt x="96" y="80"/>
                  <a:pt x="0" y="80"/>
                </a:cubicBezTo>
                <a:lnTo>
                  <a:pt x="0" y="36"/>
                </a:lnTo>
                <a:close/>
                <a:moveTo>
                  <a:pt x="144" y="12"/>
                </a:moveTo>
                <a:cubicBezTo>
                  <a:pt x="144" y="5"/>
                  <a:pt x="150" y="0"/>
                  <a:pt x="156" y="0"/>
                </a:cubicBezTo>
                <a:cubicBezTo>
                  <a:pt x="163" y="0"/>
                  <a:pt x="168" y="5"/>
                  <a:pt x="168" y="12"/>
                </a:cubicBezTo>
                <a:cubicBezTo>
                  <a:pt x="168" y="52"/>
                  <a:pt x="168" y="52"/>
                  <a:pt x="168" y="52"/>
                </a:cubicBezTo>
                <a:cubicBezTo>
                  <a:pt x="168" y="52"/>
                  <a:pt x="159" y="52"/>
                  <a:pt x="144" y="52"/>
                </a:cubicBezTo>
                <a:cubicBezTo>
                  <a:pt x="144" y="45"/>
                  <a:pt x="144" y="12"/>
                  <a:pt x="144" y="12"/>
                </a:cubicBezTo>
                <a:close/>
                <a:moveTo>
                  <a:pt x="32" y="12"/>
                </a:moveTo>
                <a:cubicBezTo>
                  <a:pt x="32" y="5"/>
                  <a:pt x="38" y="0"/>
                  <a:pt x="44" y="0"/>
                </a:cubicBezTo>
                <a:cubicBezTo>
                  <a:pt x="51" y="0"/>
                  <a:pt x="56" y="5"/>
                  <a:pt x="56" y="12"/>
                </a:cubicBezTo>
                <a:cubicBezTo>
                  <a:pt x="56" y="52"/>
                  <a:pt x="56" y="52"/>
                  <a:pt x="56" y="52"/>
                </a:cubicBezTo>
                <a:cubicBezTo>
                  <a:pt x="56" y="52"/>
                  <a:pt x="43" y="52"/>
                  <a:pt x="32" y="52"/>
                </a:cubicBezTo>
                <a:cubicBezTo>
                  <a:pt x="32" y="54"/>
                  <a:pt x="32" y="12"/>
                  <a:pt x="32" y="12"/>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0520" name="Freeform 17"/>
          <p:cNvSpPr>
            <a:spLocks noEditPoints="1" noChangeArrowheads="1"/>
          </p:cNvSpPr>
          <p:nvPr/>
        </p:nvSpPr>
        <p:spPr bwMode="auto">
          <a:xfrm>
            <a:off x="7666038" y="2622550"/>
            <a:ext cx="449262" cy="327025"/>
          </a:xfrm>
          <a:custGeom>
            <a:avLst/>
            <a:gdLst>
              <a:gd name="T0" fmla="*/ 199 w 200"/>
              <a:gd name="T1" fmla="*/ 115 h 184"/>
              <a:gd name="T2" fmla="*/ 164 w 200"/>
              <a:gd name="T3" fmla="*/ 0 h 184"/>
              <a:gd name="T4" fmla="*/ 35 w 200"/>
              <a:gd name="T5" fmla="*/ 0 h 184"/>
              <a:gd name="T6" fmla="*/ 0 w 200"/>
              <a:gd name="T7" fmla="*/ 115 h 184"/>
              <a:gd name="T8" fmla="*/ 0 w 200"/>
              <a:gd name="T9" fmla="*/ 115 h 184"/>
              <a:gd name="T10" fmla="*/ 0 w 200"/>
              <a:gd name="T11" fmla="*/ 172 h 184"/>
              <a:gd name="T12" fmla="*/ 12 w 200"/>
              <a:gd name="T13" fmla="*/ 184 h 184"/>
              <a:gd name="T14" fmla="*/ 188 w 200"/>
              <a:gd name="T15" fmla="*/ 184 h 184"/>
              <a:gd name="T16" fmla="*/ 200 w 200"/>
              <a:gd name="T17" fmla="*/ 172 h 184"/>
              <a:gd name="T18" fmla="*/ 200 w 200"/>
              <a:gd name="T19" fmla="*/ 115 h 184"/>
              <a:gd name="T20" fmla="*/ 199 w 200"/>
              <a:gd name="T21" fmla="*/ 115 h 184"/>
              <a:gd name="T22" fmla="*/ 143 w 200"/>
              <a:gd name="T23" fmla="*/ 112 h 184"/>
              <a:gd name="T24" fmla="*/ 125 w 200"/>
              <a:gd name="T25" fmla="*/ 148 h 184"/>
              <a:gd name="T26" fmla="*/ 73 w 200"/>
              <a:gd name="T27" fmla="*/ 148 h 184"/>
              <a:gd name="T28" fmla="*/ 54 w 200"/>
              <a:gd name="T29" fmla="*/ 112 h 184"/>
              <a:gd name="T30" fmla="*/ 20 w 200"/>
              <a:gd name="T31" fmla="*/ 112 h 184"/>
              <a:gd name="T32" fmla="*/ 50 w 200"/>
              <a:gd name="T33" fmla="*/ 12 h 184"/>
              <a:gd name="T34" fmla="*/ 149 w 200"/>
              <a:gd name="T35" fmla="*/ 12 h 184"/>
              <a:gd name="T36" fmla="*/ 180 w 200"/>
              <a:gd name="T37" fmla="*/ 112 h 184"/>
              <a:gd name="T38" fmla="*/ 143 w 200"/>
              <a:gd name="T39" fmla="*/ 112 h 184"/>
              <a:gd name="T40" fmla="*/ 138 w 200"/>
              <a:gd name="T41" fmla="*/ 48 h 184"/>
              <a:gd name="T42" fmla="*/ 61 w 200"/>
              <a:gd name="T43" fmla="*/ 48 h 184"/>
              <a:gd name="T44" fmla="*/ 59 w 200"/>
              <a:gd name="T45" fmla="*/ 56 h 184"/>
              <a:gd name="T46" fmla="*/ 140 w 200"/>
              <a:gd name="T47" fmla="*/ 56 h 184"/>
              <a:gd name="T48" fmla="*/ 138 w 200"/>
              <a:gd name="T49" fmla="*/ 48 h 184"/>
              <a:gd name="T50" fmla="*/ 132 w 200"/>
              <a:gd name="T51" fmla="*/ 28 h 184"/>
              <a:gd name="T52" fmla="*/ 67 w 200"/>
              <a:gd name="T53" fmla="*/ 28 h 184"/>
              <a:gd name="T54" fmla="*/ 65 w 200"/>
              <a:gd name="T55" fmla="*/ 36 h 184"/>
              <a:gd name="T56" fmla="*/ 134 w 200"/>
              <a:gd name="T57" fmla="*/ 36 h 184"/>
              <a:gd name="T58" fmla="*/ 132 w 200"/>
              <a:gd name="T59" fmla="*/ 28 h 184"/>
              <a:gd name="T60" fmla="*/ 47 w 200"/>
              <a:gd name="T61" fmla="*/ 96 h 184"/>
              <a:gd name="T62" fmla="*/ 152 w 200"/>
              <a:gd name="T63" fmla="*/ 96 h 184"/>
              <a:gd name="T64" fmla="*/ 149 w 200"/>
              <a:gd name="T65" fmla="*/ 88 h 184"/>
              <a:gd name="T66" fmla="*/ 50 w 200"/>
              <a:gd name="T67" fmla="*/ 88 h 184"/>
              <a:gd name="T68" fmla="*/ 47 w 200"/>
              <a:gd name="T69" fmla="*/ 96 h 184"/>
              <a:gd name="T70" fmla="*/ 144 w 200"/>
              <a:gd name="T71" fmla="*/ 68 h 184"/>
              <a:gd name="T72" fmla="*/ 55 w 200"/>
              <a:gd name="T73" fmla="*/ 68 h 184"/>
              <a:gd name="T74" fmla="*/ 53 w 200"/>
              <a:gd name="T75" fmla="*/ 76 h 184"/>
              <a:gd name="T76" fmla="*/ 146 w 200"/>
              <a:gd name="T77" fmla="*/ 76 h 184"/>
              <a:gd name="T78" fmla="*/ 144 w 200"/>
              <a:gd name="T79" fmla="*/ 68 h 18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00"/>
              <a:gd name="T121" fmla="*/ 0 h 184"/>
              <a:gd name="T122" fmla="*/ 200 w 200"/>
              <a:gd name="T123" fmla="*/ 184 h 18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00" h="184">
                <a:moveTo>
                  <a:pt x="199" y="115"/>
                </a:moveTo>
                <a:cubicBezTo>
                  <a:pt x="164" y="0"/>
                  <a:pt x="164" y="0"/>
                  <a:pt x="164" y="0"/>
                </a:cubicBezTo>
                <a:cubicBezTo>
                  <a:pt x="35" y="0"/>
                  <a:pt x="35" y="0"/>
                  <a:pt x="35" y="0"/>
                </a:cubicBezTo>
                <a:cubicBezTo>
                  <a:pt x="0" y="115"/>
                  <a:pt x="0" y="115"/>
                  <a:pt x="0" y="115"/>
                </a:cubicBezTo>
                <a:cubicBezTo>
                  <a:pt x="0" y="115"/>
                  <a:pt x="0" y="115"/>
                  <a:pt x="0" y="115"/>
                </a:cubicBezTo>
                <a:cubicBezTo>
                  <a:pt x="0" y="172"/>
                  <a:pt x="0" y="172"/>
                  <a:pt x="0" y="172"/>
                </a:cubicBezTo>
                <a:cubicBezTo>
                  <a:pt x="0" y="178"/>
                  <a:pt x="5" y="184"/>
                  <a:pt x="12" y="184"/>
                </a:cubicBezTo>
                <a:cubicBezTo>
                  <a:pt x="188" y="184"/>
                  <a:pt x="188" y="184"/>
                  <a:pt x="188" y="184"/>
                </a:cubicBezTo>
                <a:cubicBezTo>
                  <a:pt x="194" y="184"/>
                  <a:pt x="200" y="178"/>
                  <a:pt x="200" y="172"/>
                </a:cubicBezTo>
                <a:cubicBezTo>
                  <a:pt x="200" y="115"/>
                  <a:pt x="200" y="115"/>
                  <a:pt x="200" y="115"/>
                </a:cubicBezTo>
                <a:cubicBezTo>
                  <a:pt x="199" y="115"/>
                  <a:pt x="199" y="115"/>
                  <a:pt x="199" y="115"/>
                </a:cubicBezTo>
                <a:close/>
                <a:moveTo>
                  <a:pt x="143" y="112"/>
                </a:moveTo>
                <a:cubicBezTo>
                  <a:pt x="125" y="148"/>
                  <a:pt x="125" y="148"/>
                  <a:pt x="125" y="148"/>
                </a:cubicBezTo>
                <a:cubicBezTo>
                  <a:pt x="73" y="148"/>
                  <a:pt x="73" y="148"/>
                  <a:pt x="73" y="148"/>
                </a:cubicBezTo>
                <a:cubicBezTo>
                  <a:pt x="54" y="112"/>
                  <a:pt x="54" y="112"/>
                  <a:pt x="54" y="112"/>
                </a:cubicBezTo>
                <a:cubicBezTo>
                  <a:pt x="20" y="112"/>
                  <a:pt x="20" y="112"/>
                  <a:pt x="20" y="112"/>
                </a:cubicBezTo>
                <a:cubicBezTo>
                  <a:pt x="50" y="12"/>
                  <a:pt x="50" y="12"/>
                  <a:pt x="50" y="12"/>
                </a:cubicBezTo>
                <a:cubicBezTo>
                  <a:pt x="149" y="12"/>
                  <a:pt x="149" y="12"/>
                  <a:pt x="149" y="12"/>
                </a:cubicBezTo>
                <a:cubicBezTo>
                  <a:pt x="180" y="112"/>
                  <a:pt x="180" y="112"/>
                  <a:pt x="180" y="112"/>
                </a:cubicBezTo>
                <a:lnTo>
                  <a:pt x="143" y="112"/>
                </a:lnTo>
                <a:close/>
                <a:moveTo>
                  <a:pt x="138" y="48"/>
                </a:moveTo>
                <a:cubicBezTo>
                  <a:pt x="61" y="48"/>
                  <a:pt x="61" y="48"/>
                  <a:pt x="61" y="48"/>
                </a:cubicBezTo>
                <a:cubicBezTo>
                  <a:pt x="59" y="56"/>
                  <a:pt x="59" y="56"/>
                  <a:pt x="59" y="56"/>
                </a:cubicBezTo>
                <a:cubicBezTo>
                  <a:pt x="140" y="56"/>
                  <a:pt x="140" y="56"/>
                  <a:pt x="140" y="56"/>
                </a:cubicBezTo>
                <a:lnTo>
                  <a:pt x="138" y="48"/>
                </a:lnTo>
                <a:close/>
                <a:moveTo>
                  <a:pt x="132" y="28"/>
                </a:moveTo>
                <a:cubicBezTo>
                  <a:pt x="67" y="28"/>
                  <a:pt x="67" y="28"/>
                  <a:pt x="67" y="28"/>
                </a:cubicBezTo>
                <a:cubicBezTo>
                  <a:pt x="65" y="36"/>
                  <a:pt x="65" y="36"/>
                  <a:pt x="65" y="36"/>
                </a:cubicBezTo>
                <a:cubicBezTo>
                  <a:pt x="134" y="36"/>
                  <a:pt x="134" y="36"/>
                  <a:pt x="134" y="36"/>
                </a:cubicBezTo>
                <a:lnTo>
                  <a:pt x="132" y="28"/>
                </a:lnTo>
                <a:close/>
                <a:moveTo>
                  <a:pt x="47" y="96"/>
                </a:moveTo>
                <a:cubicBezTo>
                  <a:pt x="152" y="96"/>
                  <a:pt x="152" y="96"/>
                  <a:pt x="152" y="96"/>
                </a:cubicBezTo>
                <a:cubicBezTo>
                  <a:pt x="149" y="88"/>
                  <a:pt x="149" y="88"/>
                  <a:pt x="149" y="88"/>
                </a:cubicBezTo>
                <a:cubicBezTo>
                  <a:pt x="50" y="88"/>
                  <a:pt x="50" y="88"/>
                  <a:pt x="50" y="88"/>
                </a:cubicBezTo>
                <a:lnTo>
                  <a:pt x="47" y="96"/>
                </a:lnTo>
                <a:close/>
                <a:moveTo>
                  <a:pt x="144" y="68"/>
                </a:moveTo>
                <a:cubicBezTo>
                  <a:pt x="55" y="68"/>
                  <a:pt x="55" y="68"/>
                  <a:pt x="55" y="68"/>
                </a:cubicBezTo>
                <a:cubicBezTo>
                  <a:pt x="53" y="76"/>
                  <a:pt x="53" y="76"/>
                  <a:pt x="53" y="76"/>
                </a:cubicBezTo>
                <a:cubicBezTo>
                  <a:pt x="146" y="76"/>
                  <a:pt x="146" y="76"/>
                  <a:pt x="146" y="76"/>
                </a:cubicBezTo>
                <a:lnTo>
                  <a:pt x="144" y="68"/>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Tree>
  </p:cSld>
  <p:clrMapOvr>
    <a:masterClrMapping/>
  </p:clrMapOvr>
  <p:transition spd="med">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1507"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1508"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1509"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1510" name="十字箭头 6"/>
          <p:cNvSpPr>
            <a:spLocks noChangeArrowheads="1"/>
          </p:cNvSpPr>
          <p:nvPr/>
        </p:nvSpPr>
        <p:spPr bwMode="auto">
          <a:xfrm>
            <a:off x="1055688" y="1641475"/>
            <a:ext cx="4592637" cy="4592638"/>
          </a:xfrm>
          <a:custGeom>
            <a:avLst/>
            <a:gdLst>
              <a:gd name="G0" fmla="+- 9936 0 0"/>
              <a:gd name="G1" fmla="+- 10584 0 0"/>
              <a:gd name="G2" fmla="+- 1080 0 0"/>
              <a:gd name="G3" fmla="+- 21600 0 9936"/>
              <a:gd name="G4" fmla="+- 21600 0 10584"/>
              <a:gd name="G5" fmla="+- 21600 0 1080"/>
              <a:gd name="G6" fmla="+- 9936 0 10800"/>
              <a:gd name="G7" fmla="+- 10584 0 10800"/>
              <a:gd name="G8" fmla="*/ G7 1080 G6"/>
              <a:gd name="G9" fmla="+- 21600 0 G8"/>
              <a:gd name="T0" fmla="*/ G8 w 21600"/>
              <a:gd name="T1" fmla="*/ G1 h 21600"/>
              <a:gd name="T2" fmla="*/ G9 w 21600"/>
              <a:gd name="T3" fmla="*/ G4 h 21600"/>
            </a:gdLst>
            <a:ahLst/>
            <a:cxnLst>
              <a:cxn ang="0">
                <a:pos x="r" y="vc"/>
              </a:cxn>
              <a:cxn ang="5400000">
                <a:pos x="hc" y="b"/>
              </a:cxn>
              <a:cxn ang="10800000">
                <a:pos x="l" y="vc"/>
              </a:cxn>
              <a:cxn ang="16200000">
                <a:pos x="hc" y="t"/>
              </a:cxn>
            </a:cxnLst>
            <a:rect l="T0" t="T1" r="T2" b="T3"/>
            <a:pathLst>
              <a:path w="21600" h="21600">
                <a:moveTo>
                  <a:pt x="10800" y="0"/>
                </a:moveTo>
                <a:lnTo>
                  <a:pt x="9936" y="1080"/>
                </a:lnTo>
                <a:lnTo>
                  <a:pt x="10584" y="1080"/>
                </a:lnTo>
                <a:lnTo>
                  <a:pt x="10584" y="10584"/>
                </a:lnTo>
                <a:lnTo>
                  <a:pt x="1080" y="10584"/>
                </a:lnTo>
                <a:lnTo>
                  <a:pt x="1080" y="9936"/>
                </a:lnTo>
                <a:lnTo>
                  <a:pt x="0" y="10800"/>
                </a:lnTo>
                <a:lnTo>
                  <a:pt x="1080" y="11664"/>
                </a:lnTo>
                <a:lnTo>
                  <a:pt x="1080" y="11016"/>
                </a:lnTo>
                <a:lnTo>
                  <a:pt x="10584" y="11016"/>
                </a:lnTo>
                <a:lnTo>
                  <a:pt x="10584" y="20520"/>
                </a:lnTo>
                <a:lnTo>
                  <a:pt x="9936" y="20520"/>
                </a:lnTo>
                <a:lnTo>
                  <a:pt x="10800" y="21600"/>
                </a:lnTo>
                <a:lnTo>
                  <a:pt x="11664" y="20520"/>
                </a:lnTo>
                <a:lnTo>
                  <a:pt x="11016" y="20520"/>
                </a:lnTo>
                <a:lnTo>
                  <a:pt x="11016" y="11016"/>
                </a:lnTo>
                <a:lnTo>
                  <a:pt x="20520" y="11016"/>
                </a:lnTo>
                <a:lnTo>
                  <a:pt x="20520" y="11664"/>
                </a:lnTo>
                <a:lnTo>
                  <a:pt x="21600" y="10800"/>
                </a:lnTo>
                <a:lnTo>
                  <a:pt x="20520" y="9936"/>
                </a:lnTo>
                <a:lnTo>
                  <a:pt x="20520" y="10584"/>
                </a:lnTo>
                <a:lnTo>
                  <a:pt x="11016" y="10584"/>
                </a:lnTo>
                <a:lnTo>
                  <a:pt x="11016" y="1080"/>
                </a:lnTo>
                <a:lnTo>
                  <a:pt x="11664" y="1080"/>
                </a:lnTo>
                <a:close/>
              </a:path>
            </a:pathLst>
          </a:cu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en-US"/>
          </a:p>
        </p:txBody>
      </p:sp>
      <p:sp>
        <p:nvSpPr>
          <p:cNvPr id="21511" name="任意多边形 7"/>
          <p:cNvSpPr>
            <a:spLocks noChangeArrowheads="1"/>
          </p:cNvSpPr>
          <p:nvPr/>
        </p:nvSpPr>
        <p:spPr bwMode="auto">
          <a:xfrm>
            <a:off x="1354138" y="1939925"/>
            <a:ext cx="1836737" cy="1836738"/>
          </a:xfrm>
          <a:custGeom>
            <a:avLst/>
            <a:gdLst>
              <a:gd name="T0" fmla="*/ 0 w 2167466"/>
              <a:gd name="T1" fmla="*/ 361252 h 2167466"/>
              <a:gd name="T2" fmla="*/ 361252 w 2167466"/>
              <a:gd name="T3" fmla="*/ 0 h 2167466"/>
              <a:gd name="T4" fmla="*/ 1806214 w 2167466"/>
              <a:gd name="T5" fmla="*/ 0 h 2167466"/>
              <a:gd name="T6" fmla="*/ 2167466 w 2167466"/>
              <a:gd name="T7" fmla="*/ 361252 h 2167466"/>
              <a:gd name="T8" fmla="*/ 2167466 w 2167466"/>
              <a:gd name="T9" fmla="*/ 1806214 h 2167466"/>
              <a:gd name="T10" fmla="*/ 1806214 w 2167466"/>
              <a:gd name="T11" fmla="*/ 2167466 h 2167466"/>
              <a:gd name="T12" fmla="*/ 361252 w 2167466"/>
              <a:gd name="T13" fmla="*/ 2167466 h 2167466"/>
              <a:gd name="T14" fmla="*/ 0 w 2167466"/>
              <a:gd name="T15" fmla="*/ 1806214 h 2167466"/>
              <a:gd name="T16" fmla="*/ 0 w 2167466"/>
              <a:gd name="T17" fmla="*/ 361252 h 21674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7466"/>
              <a:gd name="T28" fmla="*/ 0 h 2167466"/>
              <a:gd name="T29" fmla="*/ 2167466 w 2167466"/>
              <a:gd name="T30" fmla="*/ 2167466 h 21674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A5A5A5"/>
          </a:solidFill>
          <a:ln w="12700" cap="flat" cmpd="sng">
            <a:solidFill>
              <a:srgbClr val="FFFFFF"/>
            </a:solidFill>
            <a:miter lim="800000"/>
            <a:headEnd/>
            <a:tailEnd/>
          </a:ln>
        </p:spPr>
        <p:txBody>
          <a:bodyPr lIns="284877" tIns="284877" rIns="284877" bIns="284877" anchor="ctr"/>
          <a:lstStyle/>
          <a:p>
            <a:pPr algn="ctr">
              <a:lnSpc>
                <a:spcPct val="90000"/>
              </a:lnSpc>
              <a:spcAft>
                <a:spcPct val="35000"/>
              </a:spcAft>
            </a:pPr>
            <a:endParaRPr lang="zh-CN" altLang="zh-CN" sz="4400">
              <a:solidFill>
                <a:srgbClr val="FFFFFF"/>
              </a:solidFill>
              <a:latin typeface="宋体" pitchFamily="2" charset="-122"/>
              <a:sym typeface="宋体" pitchFamily="2" charset="-122"/>
            </a:endParaRPr>
          </a:p>
        </p:txBody>
      </p:sp>
      <p:sp>
        <p:nvSpPr>
          <p:cNvPr id="21512" name="任意多边形 8"/>
          <p:cNvSpPr>
            <a:spLocks noChangeArrowheads="1"/>
          </p:cNvSpPr>
          <p:nvPr/>
        </p:nvSpPr>
        <p:spPr bwMode="auto">
          <a:xfrm>
            <a:off x="3511550" y="1939925"/>
            <a:ext cx="1838325" cy="1836738"/>
          </a:xfrm>
          <a:custGeom>
            <a:avLst/>
            <a:gdLst>
              <a:gd name="T0" fmla="*/ 0 w 2167466"/>
              <a:gd name="T1" fmla="*/ 361252 h 2167466"/>
              <a:gd name="T2" fmla="*/ 361252 w 2167466"/>
              <a:gd name="T3" fmla="*/ 0 h 2167466"/>
              <a:gd name="T4" fmla="*/ 1806214 w 2167466"/>
              <a:gd name="T5" fmla="*/ 0 h 2167466"/>
              <a:gd name="T6" fmla="*/ 2167466 w 2167466"/>
              <a:gd name="T7" fmla="*/ 361252 h 2167466"/>
              <a:gd name="T8" fmla="*/ 2167466 w 2167466"/>
              <a:gd name="T9" fmla="*/ 1806214 h 2167466"/>
              <a:gd name="T10" fmla="*/ 1806214 w 2167466"/>
              <a:gd name="T11" fmla="*/ 2167466 h 2167466"/>
              <a:gd name="T12" fmla="*/ 361252 w 2167466"/>
              <a:gd name="T13" fmla="*/ 2167466 h 2167466"/>
              <a:gd name="T14" fmla="*/ 0 w 2167466"/>
              <a:gd name="T15" fmla="*/ 1806214 h 2167466"/>
              <a:gd name="T16" fmla="*/ 0 w 2167466"/>
              <a:gd name="T17" fmla="*/ 361252 h 21674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7466"/>
              <a:gd name="T28" fmla="*/ 0 h 2167466"/>
              <a:gd name="T29" fmla="*/ 2167466 w 2167466"/>
              <a:gd name="T30" fmla="*/ 2167466 h 21674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3F3F3F"/>
          </a:solidFill>
          <a:ln w="12700" cap="flat" cmpd="sng">
            <a:solidFill>
              <a:srgbClr val="FFFFFF"/>
            </a:solidFill>
            <a:miter lim="800000"/>
            <a:headEnd/>
            <a:tailEnd/>
          </a:ln>
        </p:spPr>
        <p:txBody>
          <a:bodyPr lIns="284877" tIns="284877" rIns="284877" bIns="284877" anchor="ctr"/>
          <a:lstStyle/>
          <a:p>
            <a:pPr algn="ctr">
              <a:lnSpc>
                <a:spcPct val="90000"/>
              </a:lnSpc>
              <a:spcAft>
                <a:spcPct val="35000"/>
              </a:spcAft>
            </a:pPr>
            <a:endParaRPr lang="zh-CN" altLang="zh-CN" sz="4400">
              <a:solidFill>
                <a:srgbClr val="FFFFFF"/>
              </a:solidFill>
              <a:latin typeface="宋体" pitchFamily="2" charset="-122"/>
              <a:sym typeface="宋体" pitchFamily="2" charset="-122"/>
            </a:endParaRPr>
          </a:p>
        </p:txBody>
      </p:sp>
      <p:sp>
        <p:nvSpPr>
          <p:cNvPr id="21513" name="任意多边形 9"/>
          <p:cNvSpPr>
            <a:spLocks noChangeArrowheads="1"/>
          </p:cNvSpPr>
          <p:nvPr/>
        </p:nvSpPr>
        <p:spPr bwMode="auto">
          <a:xfrm>
            <a:off x="1354138" y="4098925"/>
            <a:ext cx="1836737" cy="1836738"/>
          </a:xfrm>
          <a:custGeom>
            <a:avLst/>
            <a:gdLst>
              <a:gd name="T0" fmla="*/ 0 w 2167466"/>
              <a:gd name="T1" fmla="*/ 361252 h 2167466"/>
              <a:gd name="T2" fmla="*/ 361252 w 2167466"/>
              <a:gd name="T3" fmla="*/ 0 h 2167466"/>
              <a:gd name="T4" fmla="*/ 1806214 w 2167466"/>
              <a:gd name="T5" fmla="*/ 0 h 2167466"/>
              <a:gd name="T6" fmla="*/ 2167466 w 2167466"/>
              <a:gd name="T7" fmla="*/ 361252 h 2167466"/>
              <a:gd name="T8" fmla="*/ 2167466 w 2167466"/>
              <a:gd name="T9" fmla="*/ 1806214 h 2167466"/>
              <a:gd name="T10" fmla="*/ 1806214 w 2167466"/>
              <a:gd name="T11" fmla="*/ 2167466 h 2167466"/>
              <a:gd name="T12" fmla="*/ 361252 w 2167466"/>
              <a:gd name="T13" fmla="*/ 2167466 h 2167466"/>
              <a:gd name="T14" fmla="*/ 0 w 2167466"/>
              <a:gd name="T15" fmla="*/ 1806214 h 2167466"/>
              <a:gd name="T16" fmla="*/ 0 w 2167466"/>
              <a:gd name="T17" fmla="*/ 361252 h 21674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7466"/>
              <a:gd name="T28" fmla="*/ 0 h 2167466"/>
              <a:gd name="T29" fmla="*/ 2167466 w 2167466"/>
              <a:gd name="T30" fmla="*/ 2167466 h 21674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3F3F3F"/>
          </a:solidFill>
          <a:ln w="12700" cap="flat" cmpd="sng">
            <a:solidFill>
              <a:srgbClr val="FFFFFF"/>
            </a:solidFill>
            <a:miter lim="800000"/>
            <a:headEnd/>
            <a:tailEnd/>
          </a:ln>
        </p:spPr>
        <p:txBody>
          <a:bodyPr lIns="284877" tIns="284877" rIns="284877" bIns="284877" anchor="ctr"/>
          <a:lstStyle/>
          <a:p>
            <a:pPr algn="ctr">
              <a:lnSpc>
                <a:spcPct val="90000"/>
              </a:lnSpc>
              <a:spcAft>
                <a:spcPct val="35000"/>
              </a:spcAft>
            </a:pPr>
            <a:endParaRPr lang="zh-CN" altLang="zh-CN" sz="4400">
              <a:solidFill>
                <a:srgbClr val="FFFFFF"/>
              </a:solidFill>
              <a:latin typeface="宋体" pitchFamily="2" charset="-122"/>
              <a:sym typeface="宋体" pitchFamily="2" charset="-122"/>
            </a:endParaRPr>
          </a:p>
        </p:txBody>
      </p:sp>
      <p:sp>
        <p:nvSpPr>
          <p:cNvPr id="21514" name="任意多边形 10"/>
          <p:cNvSpPr>
            <a:spLocks noChangeArrowheads="1"/>
          </p:cNvSpPr>
          <p:nvPr/>
        </p:nvSpPr>
        <p:spPr bwMode="auto">
          <a:xfrm>
            <a:off x="3511550" y="4098925"/>
            <a:ext cx="1838325" cy="1836738"/>
          </a:xfrm>
          <a:custGeom>
            <a:avLst/>
            <a:gdLst>
              <a:gd name="T0" fmla="*/ 0 w 2167466"/>
              <a:gd name="T1" fmla="*/ 361252 h 2167466"/>
              <a:gd name="T2" fmla="*/ 361252 w 2167466"/>
              <a:gd name="T3" fmla="*/ 0 h 2167466"/>
              <a:gd name="T4" fmla="*/ 1806214 w 2167466"/>
              <a:gd name="T5" fmla="*/ 0 h 2167466"/>
              <a:gd name="T6" fmla="*/ 2167466 w 2167466"/>
              <a:gd name="T7" fmla="*/ 361252 h 2167466"/>
              <a:gd name="T8" fmla="*/ 2167466 w 2167466"/>
              <a:gd name="T9" fmla="*/ 1806214 h 2167466"/>
              <a:gd name="T10" fmla="*/ 1806214 w 2167466"/>
              <a:gd name="T11" fmla="*/ 2167466 h 2167466"/>
              <a:gd name="T12" fmla="*/ 361252 w 2167466"/>
              <a:gd name="T13" fmla="*/ 2167466 h 2167466"/>
              <a:gd name="T14" fmla="*/ 0 w 2167466"/>
              <a:gd name="T15" fmla="*/ 1806214 h 2167466"/>
              <a:gd name="T16" fmla="*/ 0 w 2167466"/>
              <a:gd name="T17" fmla="*/ 361252 h 216746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7466"/>
              <a:gd name="T28" fmla="*/ 0 h 2167466"/>
              <a:gd name="T29" fmla="*/ 2167466 w 2167466"/>
              <a:gd name="T30" fmla="*/ 2167466 h 216746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rgbClr val="A5A5A5"/>
          </a:solidFill>
          <a:ln w="12700" cap="flat" cmpd="sng">
            <a:solidFill>
              <a:srgbClr val="FFFFFF"/>
            </a:solidFill>
            <a:miter lim="800000"/>
            <a:headEnd/>
            <a:tailEnd/>
          </a:ln>
        </p:spPr>
        <p:txBody>
          <a:bodyPr lIns="284877" tIns="284877" rIns="284877" bIns="284877" anchor="ctr"/>
          <a:lstStyle/>
          <a:p>
            <a:pPr algn="ctr">
              <a:lnSpc>
                <a:spcPct val="90000"/>
              </a:lnSpc>
              <a:spcAft>
                <a:spcPct val="35000"/>
              </a:spcAft>
            </a:pPr>
            <a:endParaRPr lang="zh-CN" altLang="zh-CN" sz="4400">
              <a:solidFill>
                <a:srgbClr val="FFFFFF"/>
              </a:solidFill>
              <a:latin typeface="宋体" pitchFamily="2" charset="-122"/>
              <a:sym typeface="宋体" pitchFamily="2" charset="-122"/>
            </a:endParaRPr>
          </a:p>
        </p:txBody>
      </p:sp>
      <p:sp>
        <p:nvSpPr>
          <p:cNvPr id="21515" name="KSO_Shape"/>
          <p:cNvSpPr>
            <a:spLocks noChangeArrowheads="1"/>
          </p:cNvSpPr>
          <p:nvPr/>
        </p:nvSpPr>
        <p:spPr bwMode="auto">
          <a:xfrm>
            <a:off x="1965325" y="4419600"/>
            <a:ext cx="612775" cy="1017588"/>
          </a:xfrm>
          <a:custGeom>
            <a:avLst/>
            <a:gdLst>
              <a:gd name="T0" fmla="*/ 588566 w 1536700"/>
              <a:gd name="T1" fmla="*/ 2172931 h 2555648"/>
              <a:gd name="T2" fmla="*/ 588566 w 1536700"/>
              <a:gd name="T3" fmla="*/ 2232462 h 2555648"/>
              <a:gd name="T4" fmla="*/ 948135 w 1536700"/>
              <a:gd name="T5" fmla="*/ 2232462 h 2555648"/>
              <a:gd name="T6" fmla="*/ 948135 w 1536700"/>
              <a:gd name="T7" fmla="*/ 2172931 h 2555648"/>
              <a:gd name="T8" fmla="*/ 588566 w 1536700"/>
              <a:gd name="T9" fmla="*/ 2014319 h 2555648"/>
              <a:gd name="T10" fmla="*/ 588566 w 1536700"/>
              <a:gd name="T11" fmla="*/ 2073850 h 2555648"/>
              <a:gd name="T12" fmla="*/ 948135 w 1536700"/>
              <a:gd name="T13" fmla="*/ 2073850 h 2555648"/>
              <a:gd name="T14" fmla="*/ 948135 w 1536700"/>
              <a:gd name="T15" fmla="*/ 2014319 h 2555648"/>
              <a:gd name="T16" fmla="*/ 439655 w 1536700"/>
              <a:gd name="T17" fmla="*/ 1865655 h 2555648"/>
              <a:gd name="T18" fmla="*/ 1097045 w 1536700"/>
              <a:gd name="T19" fmla="*/ 1865655 h 2555648"/>
              <a:gd name="T20" fmla="*/ 1189236 w 1536700"/>
              <a:gd name="T21" fmla="*/ 1953225 h 2555648"/>
              <a:gd name="T22" fmla="*/ 1097045 w 1536700"/>
              <a:gd name="T23" fmla="*/ 2040795 h 2555648"/>
              <a:gd name="T24" fmla="*/ 1189236 w 1536700"/>
              <a:gd name="T25" fmla="*/ 2128365 h 2555648"/>
              <a:gd name="T26" fmla="*/ 1097045 w 1536700"/>
              <a:gd name="T27" fmla="*/ 2215935 h 2555648"/>
              <a:gd name="T28" fmla="*/ 1189236 w 1536700"/>
              <a:gd name="T29" fmla="*/ 2303505 h 2555648"/>
              <a:gd name="T30" fmla="*/ 1097045 w 1536700"/>
              <a:gd name="T31" fmla="*/ 2391075 h 2555648"/>
              <a:gd name="T32" fmla="*/ 948071 w 1536700"/>
              <a:gd name="T33" fmla="*/ 2391075 h 2555648"/>
              <a:gd name="T34" fmla="*/ 937297 w 1536700"/>
              <a:gd name="T35" fmla="*/ 2444188 h 2555648"/>
              <a:gd name="T36" fmla="*/ 768350 w 1536700"/>
              <a:gd name="T37" fmla="*/ 2555648 h 2555648"/>
              <a:gd name="T38" fmla="*/ 599403 w 1536700"/>
              <a:gd name="T39" fmla="*/ 2444188 h 2555648"/>
              <a:gd name="T40" fmla="*/ 588630 w 1536700"/>
              <a:gd name="T41" fmla="*/ 2391075 h 2555648"/>
              <a:gd name="T42" fmla="*/ 439655 w 1536700"/>
              <a:gd name="T43" fmla="*/ 2391075 h 2555648"/>
              <a:gd name="T44" fmla="*/ 347464 w 1536700"/>
              <a:gd name="T45" fmla="*/ 2303505 h 2555648"/>
              <a:gd name="T46" fmla="*/ 439655 w 1536700"/>
              <a:gd name="T47" fmla="*/ 2215935 h 2555648"/>
              <a:gd name="T48" fmla="*/ 347464 w 1536700"/>
              <a:gd name="T49" fmla="*/ 2128365 h 2555648"/>
              <a:gd name="T50" fmla="*/ 439655 w 1536700"/>
              <a:gd name="T51" fmla="*/ 2040795 h 2555648"/>
              <a:gd name="T52" fmla="*/ 347464 w 1536700"/>
              <a:gd name="T53" fmla="*/ 1953225 h 2555648"/>
              <a:gd name="T54" fmla="*/ 439655 w 1536700"/>
              <a:gd name="T55" fmla="*/ 1865655 h 2555648"/>
              <a:gd name="T56" fmla="*/ 768350 w 1536700"/>
              <a:gd name="T57" fmla="*/ 0 h 2555648"/>
              <a:gd name="T58" fmla="*/ 1536700 w 1536700"/>
              <a:gd name="T59" fmla="*/ 770343 h 2555648"/>
              <a:gd name="T60" fmla="*/ 1521090 w 1536700"/>
              <a:gd name="T61" fmla="*/ 925594 h 2555648"/>
              <a:gd name="T62" fmla="*/ 1491688 w 1536700"/>
              <a:gd name="T63" fmla="*/ 1020556 h 2555648"/>
              <a:gd name="T64" fmla="*/ 1491950 w 1536700"/>
              <a:gd name="T65" fmla="*/ 1020556 h 2555648"/>
              <a:gd name="T66" fmla="*/ 1140478 w 1536700"/>
              <a:gd name="T67" fmla="*/ 1823920 h 2555648"/>
              <a:gd name="T68" fmla="*/ 396222 w 1536700"/>
              <a:gd name="T69" fmla="*/ 1823920 h 2555648"/>
              <a:gd name="T70" fmla="*/ 44750 w 1536700"/>
              <a:gd name="T71" fmla="*/ 1020556 h 2555648"/>
              <a:gd name="T72" fmla="*/ 45012 w 1536700"/>
              <a:gd name="T73" fmla="*/ 1020556 h 2555648"/>
              <a:gd name="T74" fmla="*/ 15610 w 1536700"/>
              <a:gd name="T75" fmla="*/ 925594 h 2555648"/>
              <a:gd name="T76" fmla="*/ 0 w 1536700"/>
              <a:gd name="T77" fmla="*/ 770343 h 2555648"/>
              <a:gd name="T78" fmla="*/ 768350 w 1536700"/>
              <a:gd name="T79" fmla="*/ 0 h 25556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36700"/>
              <a:gd name="T121" fmla="*/ 0 h 2555648"/>
              <a:gd name="T122" fmla="*/ 1536700 w 1536700"/>
              <a:gd name="T123" fmla="*/ 2555648 h 25556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FFFFF"/>
              </a:solidFill>
              <a:latin typeface="宋体" pitchFamily="2" charset="-122"/>
              <a:sym typeface="宋体" pitchFamily="2" charset="-122"/>
            </a:endParaRPr>
          </a:p>
        </p:txBody>
      </p:sp>
      <p:sp>
        <p:nvSpPr>
          <p:cNvPr id="21516" name="KSO_Shape"/>
          <p:cNvSpPr>
            <a:spLocks noChangeArrowheads="1"/>
          </p:cNvSpPr>
          <p:nvPr/>
        </p:nvSpPr>
        <p:spPr bwMode="auto">
          <a:xfrm>
            <a:off x="1779588" y="2241550"/>
            <a:ext cx="1017587" cy="989013"/>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656"/>
              <a:gd name="T163" fmla="*/ 0 h 4524"/>
              <a:gd name="T164" fmla="*/ 4656 w 4656"/>
              <a:gd name="T165" fmla="*/ 4524 h 45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sz="1600">
              <a:solidFill>
                <a:srgbClr val="000000"/>
              </a:solidFill>
              <a:latin typeface="Calibri" pitchFamily="34" charset="0"/>
              <a:sym typeface="宋体" pitchFamily="2" charset="-122"/>
            </a:endParaRPr>
          </a:p>
        </p:txBody>
      </p:sp>
      <p:sp>
        <p:nvSpPr>
          <p:cNvPr id="21517" name="KSO_Shape"/>
          <p:cNvSpPr>
            <a:spLocks noChangeArrowheads="1"/>
          </p:cNvSpPr>
          <p:nvPr/>
        </p:nvSpPr>
        <p:spPr bwMode="auto">
          <a:xfrm>
            <a:off x="4030663" y="4419600"/>
            <a:ext cx="800100" cy="1017588"/>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16"/>
              <a:gd name="T175" fmla="*/ 0 h 5239"/>
              <a:gd name="T176" fmla="*/ 4116 w 4116"/>
              <a:gd name="T177" fmla="*/ 5239 h 52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sz="1600">
              <a:solidFill>
                <a:srgbClr val="000000"/>
              </a:solidFill>
              <a:latin typeface="Calibri" pitchFamily="34" charset="0"/>
              <a:sym typeface="宋体" pitchFamily="2" charset="-122"/>
            </a:endParaRPr>
          </a:p>
        </p:txBody>
      </p:sp>
      <p:sp>
        <p:nvSpPr>
          <p:cNvPr id="21518" name="KSO_Shape"/>
          <p:cNvSpPr>
            <a:spLocks noChangeArrowheads="1"/>
          </p:cNvSpPr>
          <p:nvPr/>
        </p:nvSpPr>
        <p:spPr bwMode="auto">
          <a:xfrm>
            <a:off x="3890963" y="2227263"/>
            <a:ext cx="1016000" cy="1017587"/>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408"/>
              <a:gd name="T178" fmla="*/ 0 h 4408"/>
              <a:gd name="T179" fmla="*/ 4408 w 4408"/>
              <a:gd name="T180" fmla="*/ 4408 h 44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sz="1600">
              <a:solidFill>
                <a:srgbClr val="000000"/>
              </a:solidFill>
              <a:latin typeface="Calibri" pitchFamily="34" charset="0"/>
              <a:sym typeface="宋体" pitchFamily="2" charset="-122"/>
            </a:endParaRPr>
          </a:p>
        </p:txBody>
      </p:sp>
      <p:sp>
        <p:nvSpPr>
          <p:cNvPr id="21519" name="文本框 19"/>
          <p:cNvSpPr>
            <a:spLocks noChangeArrowheads="1"/>
          </p:cNvSpPr>
          <p:nvPr/>
        </p:nvSpPr>
        <p:spPr bwMode="auto">
          <a:xfrm>
            <a:off x="1779588" y="3322638"/>
            <a:ext cx="12176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1600">
                <a:solidFill>
                  <a:srgbClr val="3F3F3F"/>
                </a:solidFill>
                <a:latin typeface="微软雅黑" pitchFamily="34" charset="-122"/>
                <a:ea typeface="微软雅黑" pitchFamily="34" charset="-122"/>
                <a:sym typeface="微软雅黑" pitchFamily="34" charset="-122"/>
              </a:rPr>
              <a:t>KEYWORD</a:t>
            </a:r>
            <a:endParaRPr lang="zh-CN" altLang="en-US" sz="1600">
              <a:solidFill>
                <a:srgbClr val="3F3F3F"/>
              </a:solidFill>
              <a:latin typeface="微软雅黑" pitchFamily="34" charset="-122"/>
              <a:ea typeface="微软雅黑" pitchFamily="34" charset="-122"/>
              <a:sym typeface="微软雅黑" pitchFamily="34" charset="-122"/>
            </a:endParaRPr>
          </a:p>
        </p:txBody>
      </p:sp>
      <p:sp>
        <p:nvSpPr>
          <p:cNvPr id="21520" name="文本框 20"/>
          <p:cNvSpPr>
            <a:spLocks noChangeArrowheads="1"/>
          </p:cNvSpPr>
          <p:nvPr/>
        </p:nvSpPr>
        <p:spPr bwMode="auto">
          <a:xfrm>
            <a:off x="3816350" y="3322638"/>
            <a:ext cx="1217613"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1600">
                <a:solidFill>
                  <a:srgbClr val="A5A5A5"/>
                </a:solidFill>
                <a:latin typeface="微软雅黑" pitchFamily="34" charset="-122"/>
                <a:ea typeface="微软雅黑" pitchFamily="34" charset="-122"/>
                <a:sym typeface="微软雅黑" pitchFamily="34" charset="-122"/>
              </a:rPr>
              <a:t>KEYWORD</a:t>
            </a:r>
            <a:endParaRPr lang="zh-CN" altLang="en-US" sz="1600">
              <a:solidFill>
                <a:srgbClr val="A5A5A5"/>
              </a:solidFill>
              <a:latin typeface="微软雅黑" pitchFamily="34" charset="-122"/>
              <a:ea typeface="微软雅黑" pitchFamily="34" charset="-122"/>
              <a:sym typeface="微软雅黑" pitchFamily="34" charset="-122"/>
            </a:endParaRPr>
          </a:p>
        </p:txBody>
      </p:sp>
      <p:sp>
        <p:nvSpPr>
          <p:cNvPr id="21521" name="文本框 21"/>
          <p:cNvSpPr>
            <a:spLocks noChangeArrowheads="1"/>
          </p:cNvSpPr>
          <p:nvPr/>
        </p:nvSpPr>
        <p:spPr bwMode="auto">
          <a:xfrm>
            <a:off x="3890963" y="5497513"/>
            <a:ext cx="12176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1600">
                <a:solidFill>
                  <a:srgbClr val="3F3F3F"/>
                </a:solidFill>
                <a:latin typeface="微软雅黑" pitchFamily="34" charset="-122"/>
                <a:ea typeface="微软雅黑" pitchFamily="34" charset="-122"/>
                <a:sym typeface="微软雅黑" pitchFamily="34" charset="-122"/>
              </a:rPr>
              <a:t>KEYWORD</a:t>
            </a:r>
            <a:endParaRPr lang="zh-CN" altLang="en-US" sz="1600">
              <a:solidFill>
                <a:srgbClr val="3F3F3F"/>
              </a:solidFill>
              <a:latin typeface="微软雅黑" pitchFamily="34" charset="-122"/>
              <a:ea typeface="微软雅黑" pitchFamily="34" charset="-122"/>
              <a:sym typeface="微软雅黑" pitchFamily="34" charset="-122"/>
            </a:endParaRPr>
          </a:p>
        </p:txBody>
      </p:sp>
      <p:sp>
        <p:nvSpPr>
          <p:cNvPr id="21522" name="文本框 22"/>
          <p:cNvSpPr>
            <a:spLocks noChangeArrowheads="1"/>
          </p:cNvSpPr>
          <p:nvPr/>
        </p:nvSpPr>
        <p:spPr bwMode="auto">
          <a:xfrm>
            <a:off x="1674813" y="5497513"/>
            <a:ext cx="1217612" cy="3381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1600">
                <a:solidFill>
                  <a:srgbClr val="A5A5A5"/>
                </a:solidFill>
                <a:latin typeface="微软雅黑" pitchFamily="34" charset="-122"/>
                <a:ea typeface="微软雅黑" pitchFamily="34" charset="-122"/>
                <a:sym typeface="微软雅黑" pitchFamily="34" charset="-122"/>
              </a:rPr>
              <a:t>KEYWORD</a:t>
            </a:r>
            <a:endParaRPr lang="zh-CN" altLang="en-US" sz="1600">
              <a:solidFill>
                <a:srgbClr val="A5A5A5"/>
              </a:solidFill>
              <a:latin typeface="微软雅黑" pitchFamily="34" charset="-122"/>
              <a:ea typeface="微软雅黑" pitchFamily="34" charset="-122"/>
              <a:sym typeface="微软雅黑" pitchFamily="34" charset="-122"/>
            </a:endParaRPr>
          </a:p>
        </p:txBody>
      </p:sp>
      <p:sp>
        <p:nvSpPr>
          <p:cNvPr id="21523" name="KSO_Shape"/>
          <p:cNvSpPr>
            <a:spLocks noChangeArrowheads="1"/>
          </p:cNvSpPr>
          <p:nvPr/>
        </p:nvSpPr>
        <p:spPr bwMode="auto">
          <a:xfrm>
            <a:off x="6618288" y="1958975"/>
            <a:ext cx="474662"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24" name="文本框 26"/>
          <p:cNvSpPr>
            <a:spLocks noChangeArrowheads="1"/>
          </p:cNvSpPr>
          <p:nvPr/>
        </p:nvSpPr>
        <p:spPr bwMode="auto">
          <a:xfrm>
            <a:off x="7092950" y="1903413"/>
            <a:ext cx="14065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21525" name="TextBox 15"/>
          <p:cNvSpPr>
            <a:spLocks noChangeArrowheads="1"/>
          </p:cNvSpPr>
          <p:nvPr/>
        </p:nvSpPr>
        <p:spPr bwMode="auto">
          <a:xfrm>
            <a:off x="7092950" y="2174875"/>
            <a:ext cx="430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1526" name="KSO_Shape"/>
          <p:cNvSpPr>
            <a:spLocks noChangeArrowheads="1"/>
          </p:cNvSpPr>
          <p:nvPr/>
        </p:nvSpPr>
        <p:spPr bwMode="auto">
          <a:xfrm>
            <a:off x="6618288" y="3067050"/>
            <a:ext cx="474662" cy="474663"/>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27" name="文本框 36"/>
          <p:cNvSpPr>
            <a:spLocks noChangeArrowheads="1"/>
          </p:cNvSpPr>
          <p:nvPr/>
        </p:nvSpPr>
        <p:spPr bwMode="auto">
          <a:xfrm>
            <a:off x="7092950" y="3011488"/>
            <a:ext cx="14065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21528" name="TextBox 15"/>
          <p:cNvSpPr>
            <a:spLocks noChangeArrowheads="1"/>
          </p:cNvSpPr>
          <p:nvPr/>
        </p:nvSpPr>
        <p:spPr bwMode="auto">
          <a:xfrm>
            <a:off x="7092950" y="3282950"/>
            <a:ext cx="430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1529" name="KSO_Shape"/>
          <p:cNvSpPr>
            <a:spLocks noChangeArrowheads="1"/>
          </p:cNvSpPr>
          <p:nvPr/>
        </p:nvSpPr>
        <p:spPr bwMode="auto">
          <a:xfrm>
            <a:off x="6618288" y="4176713"/>
            <a:ext cx="474662" cy="473075"/>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30" name="文本框 40"/>
          <p:cNvSpPr>
            <a:spLocks noChangeArrowheads="1"/>
          </p:cNvSpPr>
          <p:nvPr/>
        </p:nvSpPr>
        <p:spPr bwMode="auto">
          <a:xfrm>
            <a:off x="7092950" y="4121150"/>
            <a:ext cx="1406525"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21531" name="TextBox 15"/>
          <p:cNvSpPr>
            <a:spLocks noChangeArrowheads="1"/>
          </p:cNvSpPr>
          <p:nvPr/>
        </p:nvSpPr>
        <p:spPr bwMode="auto">
          <a:xfrm>
            <a:off x="7092950" y="4392613"/>
            <a:ext cx="430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1532" name="KSO_Shape"/>
          <p:cNvSpPr>
            <a:spLocks noChangeArrowheads="1"/>
          </p:cNvSpPr>
          <p:nvPr/>
        </p:nvSpPr>
        <p:spPr bwMode="auto">
          <a:xfrm>
            <a:off x="6618288" y="5284788"/>
            <a:ext cx="474662" cy="474662"/>
          </a:xfrm>
          <a:custGeom>
            <a:avLst/>
            <a:gdLst>
              <a:gd name="T0" fmla="*/ 422617 w 720080"/>
              <a:gd name="T1" fmla="*/ 167125 h 720080"/>
              <a:gd name="T2" fmla="*/ 392320 w 720080"/>
              <a:gd name="T3" fmla="*/ 179675 h 720080"/>
              <a:gd name="T4" fmla="*/ 392320 w 720080"/>
              <a:gd name="T5" fmla="*/ 240270 h 720080"/>
              <a:gd name="T6" fmla="*/ 470117 w 720080"/>
              <a:gd name="T7" fmla="*/ 318067 h 720080"/>
              <a:gd name="T8" fmla="*/ 151276 w 720080"/>
              <a:gd name="T9" fmla="*/ 318067 h 720080"/>
              <a:gd name="T10" fmla="*/ 108429 w 720080"/>
              <a:gd name="T11" fmla="*/ 360915 h 720080"/>
              <a:gd name="T12" fmla="*/ 151276 w 720080"/>
              <a:gd name="T13" fmla="*/ 403762 h 720080"/>
              <a:gd name="T14" fmla="*/ 467182 w 720080"/>
              <a:gd name="T15" fmla="*/ 403762 h 720080"/>
              <a:gd name="T16" fmla="*/ 391132 w 720080"/>
              <a:gd name="T17" fmla="*/ 479811 h 720080"/>
              <a:gd name="T18" fmla="*/ 391132 w 720080"/>
              <a:gd name="T19" fmla="*/ 540406 h 720080"/>
              <a:gd name="T20" fmla="*/ 451727 w 720080"/>
              <a:gd name="T21" fmla="*/ 540406 h 720080"/>
              <a:gd name="T22" fmla="*/ 597086 w 720080"/>
              <a:gd name="T23" fmla="*/ 395048 h 720080"/>
              <a:gd name="T24" fmla="*/ 603450 w 720080"/>
              <a:gd name="T25" fmla="*/ 388459 h 720080"/>
              <a:gd name="T26" fmla="*/ 605656 w 720080"/>
              <a:gd name="T27" fmla="*/ 385654 h 720080"/>
              <a:gd name="T28" fmla="*/ 607314 w 720080"/>
              <a:gd name="T29" fmla="*/ 381802 h 720080"/>
              <a:gd name="T30" fmla="*/ 611651 w 720080"/>
              <a:gd name="T31" fmla="*/ 359975 h 720080"/>
              <a:gd name="T32" fmla="*/ 607314 w 720080"/>
              <a:gd name="T33" fmla="*/ 338148 h 720080"/>
              <a:gd name="T34" fmla="*/ 604581 w 720080"/>
              <a:gd name="T35" fmla="*/ 333055 h 720080"/>
              <a:gd name="T36" fmla="*/ 603896 w 720080"/>
              <a:gd name="T37" fmla="*/ 331821 h 720080"/>
              <a:gd name="T38" fmla="*/ 598273 w 720080"/>
              <a:gd name="T39" fmla="*/ 325033 h 720080"/>
              <a:gd name="T40" fmla="*/ 452915 w 720080"/>
              <a:gd name="T41" fmla="*/ 179675 h 720080"/>
              <a:gd name="T42" fmla="*/ 422617 w 720080"/>
              <a:gd name="T43" fmla="*/ 167125 h 720080"/>
              <a:gd name="T44" fmla="*/ 360040 w 720080"/>
              <a:gd name="T45" fmla="*/ 0 h 720080"/>
              <a:gd name="T46" fmla="*/ 720080 w 720080"/>
              <a:gd name="T47" fmla="*/ 360040 h 720080"/>
              <a:gd name="T48" fmla="*/ 360040 w 720080"/>
              <a:gd name="T49" fmla="*/ 720080 h 720080"/>
              <a:gd name="T50" fmla="*/ 0 w 720080"/>
              <a:gd name="T51" fmla="*/ 360040 h 720080"/>
              <a:gd name="T52" fmla="*/ 360040 w 720080"/>
              <a:gd name="T53" fmla="*/ 0 h 7200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720080"/>
              <a:gd name="T82" fmla="*/ 0 h 720080"/>
              <a:gd name="T83" fmla="*/ 720080 w 720080"/>
              <a:gd name="T84" fmla="*/ 720080 h 7200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1533" name="文本框 44"/>
          <p:cNvSpPr>
            <a:spLocks noChangeArrowheads="1"/>
          </p:cNvSpPr>
          <p:nvPr/>
        </p:nvSpPr>
        <p:spPr bwMode="auto">
          <a:xfrm>
            <a:off x="7092950" y="5229225"/>
            <a:ext cx="14065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595959"/>
                </a:solidFill>
                <a:latin typeface="微软雅黑" pitchFamily="34" charset="-122"/>
                <a:ea typeface="微软雅黑" pitchFamily="34" charset="-122"/>
                <a:sym typeface="微软雅黑" pitchFamily="34" charset="-122"/>
              </a:rPr>
              <a:t>KEYWORD</a:t>
            </a:r>
            <a:endParaRPr lang="zh-CN" altLang="en-US" b="1">
              <a:solidFill>
                <a:srgbClr val="595959"/>
              </a:solidFill>
              <a:latin typeface="微软雅黑" pitchFamily="34" charset="-122"/>
              <a:ea typeface="微软雅黑" pitchFamily="34" charset="-122"/>
              <a:sym typeface="微软雅黑" pitchFamily="34" charset="-122"/>
            </a:endParaRPr>
          </a:p>
        </p:txBody>
      </p:sp>
      <p:sp>
        <p:nvSpPr>
          <p:cNvPr id="21534" name="TextBox 15"/>
          <p:cNvSpPr>
            <a:spLocks noChangeArrowheads="1"/>
          </p:cNvSpPr>
          <p:nvPr/>
        </p:nvSpPr>
        <p:spPr bwMode="auto">
          <a:xfrm>
            <a:off x="7092950" y="5500688"/>
            <a:ext cx="4305300" cy="3365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Tree>
  </p:cSld>
  <p:clrMapOvr>
    <a:masterClrMapping/>
  </p:clrMapOvr>
  <p:transition spd="med">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2531"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2532"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2533"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2534" name="直接连接符 3"/>
          <p:cNvSpPr>
            <a:spLocks noChangeShapeType="1"/>
          </p:cNvSpPr>
          <p:nvPr/>
        </p:nvSpPr>
        <p:spPr bwMode="auto">
          <a:xfrm flipV="1">
            <a:off x="1012825" y="4397375"/>
            <a:ext cx="10166350" cy="1588"/>
          </a:xfrm>
          <a:prstGeom prst="line">
            <a:avLst/>
          </a:prstGeom>
          <a:noFill/>
          <a:ln w="12700" cap="flat" cmpd="sng">
            <a:solidFill>
              <a:srgbClr val="A5A5A5"/>
            </a:solidFill>
            <a:prstDash val="dash"/>
            <a:miter lim="800000"/>
            <a:headEnd type="oval" w="med" len="med"/>
            <a:tailEnd type="oval" w="med" len="med"/>
          </a:ln>
          <a:extLst>
            <a:ext uri="{909E8E84-426E-40DD-AFC4-6F175D3DCCD1}">
              <a14:hiddenFill xmlns:a14="http://schemas.microsoft.com/office/drawing/2010/main" xmlns="">
                <a:noFill/>
              </a14:hiddenFill>
            </a:ext>
          </a:extLst>
        </p:spPr>
        <p:txBody>
          <a:bodyPr/>
          <a:lstStyle/>
          <a:p>
            <a:endParaRPr lang="zh-CN" altLang="en-US"/>
          </a:p>
        </p:txBody>
      </p:sp>
      <p:grpSp>
        <p:nvGrpSpPr>
          <p:cNvPr id="22535" name="组合 14"/>
          <p:cNvGrpSpPr>
            <a:grpSpLocks/>
          </p:cNvGrpSpPr>
          <p:nvPr/>
        </p:nvGrpSpPr>
        <p:grpSpPr bwMode="auto">
          <a:xfrm>
            <a:off x="1622425" y="2593975"/>
            <a:ext cx="1250950" cy="2381250"/>
            <a:chOff x="0" y="0"/>
            <a:chExt cx="1251020" cy="2380412"/>
          </a:xfrm>
        </p:grpSpPr>
        <p:grpSp>
          <p:nvGrpSpPr>
            <p:cNvPr id="22536" name="组合 7"/>
            <p:cNvGrpSpPr>
              <a:grpSpLocks/>
            </p:cNvGrpSpPr>
            <p:nvPr/>
          </p:nvGrpSpPr>
          <p:grpSpPr bwMode="auto">
            <a:xfrm>
              <a:off x="568360" y="1003369"/>
              <a:ext cx="114300" cy="1377043"/>
              <a:chOff x="0" y="0"/>
              <a:chExt cx="114300" cy="1377043"/>
            </a:xfrm>
          </p:grpSpPr>
          <p:sp>
            <p:nvSpPr>
              <p:cNvPr id="22537" name="直接连接符 5"/>
              <p:cNvSpPr>
                <a:spLocks noChangeShapeType="1"/>
              </p:cNvSpPr>
              <p:nvPr/>
            </p:nvSpPr>
            <p:spPr bwMode="auto">
              <a:xfrm>
                <a:off x="57150" y="0"/>
                <a:ext cx="1" cy="1262743"/>
              </a:xfrm>
              <a:prstGeom prst="line">
                <a:avLst/>
              </a:prstGeom>
              <a:noFill/>
              <a:ln w="19050" cap="flat" cmpd="sng">
                <a:solidFill>
                  <a:srgbClr val="A5A5A5"/>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538" name="椭圆 6"/>
              <p:cNvSpPr>
                <a:spLocks noChangeArrowheads="1"/>
              </p:cNvSpPr>
              <p:nvPr/>
            </p:nvSpPr>
            <p:spPr bwMode="auto">
              <a:xfrm>
                <a:off x="0" y="1262743"/>
                <a:ext cx="114300" cy="114300"/>
              </a:xfrm>
              <a:prstGeom prst="ellipse">
                <a:avLst/>
              </a:prstGeom>
              <a:solidFill>
                <a:srgbClr val="A5A5A5"/>
              </a:solidFill>
              <a:ln w="28575" cap="flat" cmpd="sng">
                <a:solidFill>
                  <a:srgbClr val="A5A5A5"/>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39" name="椭圆 8"/>
            <p:cNvSpPr>
              <a:spLocks noChangeArrowheads="1"/>
            </p:cNvSpPr>
            <p:nvPr/>
          </p:nvSpPr>
          <p:spPr bwMode="auto">
            <a:xfrm>
              <a:off x="0" y="0"/>
              <a:ext cx="1251020" cy="1251020"/>
            </a:xfrm>
            <a:prstGeom prst="ellipse">
              <a:avLst/>
            </a:pr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22540" name="组合 15"/>
          <p:cNvGrpSpPr>
            <a:grpSpLocks/>
          </p:cNvGrpSpPr>
          <p:nvPr/>
        </p:nvGrpSpPr>
        <p:grpSpPr bwMode="auto">
          <a:xfrm>
            <a:off x="3716338" y="1660525"/>
            <a:ext cx="1970087" cy="3313113"/>
            <a:chOff x="0" y="0"/>
            <a:chExt cx="1970314" cy="3313025"/>
          </a:xfrm>
        </p:grpSpPr>
        <p:grpSp>
          <p:nvGrpSpPr>
            <p:cNvPr id="22541" name="组合 10"/>
            <p:cNvGrpSpPr>
              <a:grpSpLocks/>
            </p:cNvGrpSpPr>
            <p:nvPr/>
          </p:nvGrpSpPr>
          <p:grpSpPr bwMode="auto">
            <a:xfrm>
              <a:off x="928007" y="1935982"/>
              <a:ext cx="114300" cy="1377043"/>
              <a:chOff x="0" y="0"/>
              <a:chExt cx="114300" cy="1377043"/>
            </a:xfrm>
          </p:grpSpPr>
          <p:sp>
            <p:nvSpPr>
              <p:cNvPr id="22542" name="直接连接符 11"/>
              <p:cNvSpPr>
                <a:spLocks noChangeShapeType="1"/>
              </p:cNvSpPr>
              <p:nvPr/>
            </p:nvSpPr>
            <p:spPr bwMode="auto">
              <a:xfrm>
                <a:off x="57150" y="0"/>
                <a:ext cx="1" cy="1262743"/>
              </a:xfrm>
              <a:prstGeom prst="line">
                <a:avLst/>
              </a:prstGeom>
              <a:noFill/>
              <a:ln w="19050" cap="flat" cmpd="sng">
                <a:solidFill>
                  <a:srgbClr val="A5A5A5"/>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543" name="椭圆 12"/>
              <p:cNvSpPr>
                <a:spLocks noChangeArrowheads="1"/>
              </p:cNvSpPr>
              <p:nvPr/>
            </p:nvSpPr>
            <p:spPr bwMode="auto">
              <a:xfrm>
                <a:off x="0" y="1262743"/>
                <a:ext cx="114300" cy="114300"/>
              </a:xfrm>
              <a:prstGeom prst="ellipse">
                <a:avLst/>
              </a:prstGeom>
              <a:solidFill>
                <a:srgbClr val="3F3F3F"/>
              </a:solidFill>
              <a:ln w="28575" cap="flat" cmpd="sng">
                <a:solidFill>
                  <a:srgbClr val="A5A5A5"/>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44" name="椭圆 9"/>
            <p:cNvSpPr>
              <a:spLocks noChangeArrowheads="1"/>
            </p:cNvSpPr>
            <p:nvPr/>
          </p:nvSpPr>
          <p:spPr bwMode="auto">
            <a:xfrm>
              <a:off x="0" y="0"/>
              <a:ext cx="1970314" cy="1970314"/>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22545" name="组合 16"/>
          <p:cNvGrpSpPr>
            <a:grpSpLocks/>
          </p:cNvGrpSpPr>
          <p:nvPr/>
        </p:nvGrpSpPr>
        <p:grpSpPr bwMode="auto">
          <a:xfrm>
            <a:off x="6489700" y="1660525"/>
            <a:ext cx="1970088" cy="3313113"/>
            <a:chOff x="0" y="0"/>
            <a:chExt cx="1970314" cy="3313025"/>
          </a:xfrm>
        </p:grpSpPr>
        <p:grpSp>
          <p:nvGrpSpPr>
            <p:cNvPr id="22546" name="组合 17"/>
            <p:cNvGrpSpPr>
              <a:grpSpLocks/>
            </p:cNvGrpSpPr>
            <p:nvPr/>
          </p:nvGrpSpPr>
          <p:grpSpPr bwMode="auto">
            <a:xfrm>
              <a:off x="928007" y="1935982"/>
              <a:ext cx="114300" cy="1377043"/>
              <a:chOff x="0" y="0"/>
              <a:chExt cx="114300" cy="1377043"/>
            </a:xfrm>
          </p:grpSpPr>
          <p:sp>
            <p:nvSpPr>
              <p:cNvPr id="22547" name="直接连接符 19"/>
              <p:cNvSpPr>
                <a:spLocks noChangeShapeType="1"/>
              </p:cNvSpPr>
              <p:nvPr/>
            </p:nvSpPr>
            <p:spPr bwMode="auto">
              <a:xfrm>
                <a:off x="57150" y="0"/>
                <a:ext cx="1" cy="1262743"/>
              </a:xfrm>
              <a:prstGeom prst="line">
                <a:avLst/>
              </a:prstGeom>
              <a:noFill/>
              <a:ln w="19050" cap="flat" cmpd="sng">
                <a:solidFill>
                  <a:srgbClr val="A5A5A5"/>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548" name="椭圆 20"/>
              <p:cNvSpPr>
                <a:spLocks noChangeArrowheads="1"/>
              </p:cNvSpPr>
              <p:nvPr/>
            </p:nvSpPr>
            <p:spPr bwMode="auto">
              <a:xfrm>
                <a:off x="0" y="1262743"/>
                <a:ext cx="114300" cy="114300"/>
              </a:xfrm>
              <a:prstGeom prst="ellipse">
                <a:avLst/>
              </a:prstGeom>
              <a:solidFill>
                <a:srgbClr val="A5A5A5"/>
              </a:solidFill>
              <a:ln w="28575" cap="flat" cmpd="sng">
                <a:solidFill>
                  <a:srgbClr val="A5A5A5"/>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49" name="椭圆 18"/>
            <p:cNvSpPr>
              <a:spLocks noChangeArrowheads="1"/>
            </p:cNvSpPr>
            <p:nvPr/>
          </p:nvSpPr>
          <p:spPr bwMode="auto">
            <a:xfrm>
              <a:off x="0" y="0"/>
              <a:ext cx="1970314" cy="1970314"/>
            </a:xfrm>
            <a:prstGeom prst="ellipse">
              <a:avLst/>
            </a:prstGeom>
            <a:solidFill>
              <a:srgbClr val="A5A5A5"/>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22550" name="组合 21"/>
          <p:cNvGrpSpPr>
            <a:grpSpLocks/>
          </p:cNvGrpSpPr>
          <p:nvPr/>
        </p:nvGrpSpPr>
        <p:grpSpPr bwMode="auto">
          <a:xfrm>
            <a:off x="9282113" y="2593975"/>
            <a:ext cx="1250950" cy="2381250"/>
            <a:chOff x="0" y="0"/>
            <a:chExt cx="1251020" cy="2380412"/>
          </a:xfrm>
        </p:grpSpPr>
        <p:grpSp>
          <p:nvGrpSpPr>
            <p:cNvPr id="22551" name="组合 22"/>
            <p:cNvGrpSpPr>
              <a:grpSpLocks/>
            </p:cNvGrpSpPr>
            <p:nvPr/>
          </p:nvGrpSpPr>
          <p:grpSpPr bwMode="auto">
            <a:xfrm>
              <a:off x="568360" y="1003369"/>
              <a:ext cx="114300" cy="1377043"/>
              <a:chOff x="0" y="0"/>
              <a:chExt cx="114300" cy="1377043"/>
            </a:xfrm>
          </p:grpSpPr>
          <p:sp>
            <p:nvSpPr>
              <p:cNvPr id="22552" name="直接连接符 24"/>
              <p:cNvSpPr>
                <a:spLocks noChangeShapeType="1"/>
              </p:cNvSpPr>
              <p:nvPr/>
            </p:nvSpPr>
            <p:spPr bwMode="auto">
              <a:xfrm>
                <a:off x="57150" y="0"/>
                <a:ext cx="1" cy="1262743"/>
              </a:xfrm>
              <a:prstGeom prst="line">
                <a:avLst/>
              </a:prstGeom>
              <a:noFill/>
              <a:ln w="19050" cap="flat" cmpd="sng">
                <a:solidFill>
                  <a:srgbClr val="A5A5A5"/>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2553" name="椭圆 25"/>
              <p:cNvSpPr>
                <a:spLocks noChangeArrowheads="1"/>
              </p:cNvSpPr>
              <p:nvPr/>
            </p:nvSpPr>
            <p:spPr bwMode="auto">
              <a:xfrm>
                <a:off x="0" y="1262743"/>
                <a:ext cx="114300" cy="114300"/>
              </a:xfrm>
              <a:prstGeom prst="ellipse">
                <a:avLst/>
              </a:prstGeom>
              <a:solidFill>
                <a:srgbClr val="3F3F3F"/>
              </a:solidFill>
              <a:ln w="28575" cap="flat" cmpd="sng">
                <a:solidFill>
                  <a:srgbClr val="A5A5A5"/>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54" name="椭圆 23"/>
            <p:cNvSpPr>
              <a:spLocks noChangeArrowheads="1"/>
            </p:cNvSpPr>
            <p:nvPr/>
          </p:nvSpPr>
          <p:spPr bwMode="auto">
            <a:xfrm>
              <a:off x="0" y="0"/>
              <a:ext cx="1251020" cy="1251020"/>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22555" name="KSO_Shape"/>
          <p:cNvSpPr>
            <a:spLocks noChangeArrowheads="1"/>
          </p:cNvSpPr>
          <p:nvPr/>
        </p:nvSpPr>
        <p:spPr bwMode="auto">
          <a:xfrm>
            <a:off x="9655175" y="2857500"/>
            <a:ext cx="504825" cy="839788"/>
          </a:xfrm>
          <a:custGeom>
            <a:avLst/>
            <a:gdLst>
              <a:gd name="T0" fmla="*/ 588566 w 1536700"/>
              <a:gd name="T1" fmla="*/ 2172931 h 2555648"/>
              <a:gd name="T2" fmla="*/ 588566 w 1536700"/>
              <a:gd name="T3" fmla="*/ 2232462 h 2555648"/>
              <a:gd name="T4" fmla="*/ 948135 w 1536700"/>
              <a:gd name="T5" fmla="*/ 2232462 h 2555648"/>
              <a:gd name="T6" fmla="*/ 948135 w 1536700"/>
              <a:gd name="T7" fmla="*/ 2172931 h 2555648"/>
              <a:gd name="T8" fmla="*/ 588566 w 1536700"/>
              <a:gd name="T9" fmla="*/ 2014319 h 2555648"/>
              <a:gd name="T10" fmla="*/ 588566 w 1536700"/>
              <a:gd name="T11" fmla="*/ 2073850 h 2555648"/>
              <a:gd name="T12" fmla="*/ 948135 w 1536700"/>
              <a:gd name="T13" fmla="*/ 2073850 h 2555648"/>
              <a:gd name="T14" fmla="*/ 948135 w 1536700"/>
              <a:gd name="T15" fmla="*/ 2014319 h 2555648"/>
              <a:gd name="T16" fmla="*/ 439655 w 1536700"/>
              <a:gd name="T17" fmla="*/ 1865655 h 2555648"/>
              <a:gd name="T18" fmla="*/ 1097045 w 1536700"/>
              <a:gd name="T19" fmla="*/ 1865655 h 2555648"/>
              <a:gd name="T20" fmla="*/ 1189236 w 1536700"/>
              <a:gd name="T21" fmla="*/ 1953225 h 2555648"/>
              <a:gd name="T22" fmla="*/ 1097045 w 1536700"/>
              <a:gd name="T23" fmla="*/ 2040795 h 2555648"/>
              <a:gd name="T24" fmla="*/ 1189236 w 1536700"/>
              <a:gd name="T25" fmla="*/ 2128365 h 2555648"/>
              <a:gd name="T26" fmla="*/ 1097045 w 1536700"/>
              <a:gd name="T27" fmla="*/ 2215935 h 2555648"/>
              <a:gd name="T28" fmla="*/ 1189236 w 1536700"/>
              <a:gd name="T29" fmla="*/ 2303505 h 2555648"/>
              <a:gd name="T30" fmla="*/ 1097045 w 1536700"/>
              <a:gd name="T31" fmla="*/ 2391075 h 2555648"/>
              <a:gd name="T32" fmla="*/ 948071 w 1536700"/>
              <a:gd name="T33" fmla="*/ 2391075 h 2555648"/>
              <a:gd name="T34" fmla="*/ 937297 w 1536700"/>
              <a:gd name="T35" fmla="*/ 2444188 h 2555648"/>
              <a:gd name="T36" fmla="*/ 768350 w 1536700"/>
              <a:gd name="T37" fmla="*/ 2555648 h 2555648"/>
              <a:gd name="T38" fmla="*/ 599403 w 1536700"/>
              <a:gd name="T39" fmla="*/ 2444188 h 2555648"/>
              <a:gd name="T40" fmla="*/ 588630 w 1536700"/>
              <a:gd name="T41" fmla="*/ 2391075 h 2555648"/>
              <a:gd name="T42" fmla="*/ 439655 w 1536700"/>
              <a:gd name="T43" fmla="*/ 2391075 h 2555648"/>
              <a:gd name="T44" fmla="*/ 347464 w 1536700"/>
              <a:gd name="T45" fmla="*/ 2303505 h 2555648"/>
              <a:gd name="T46" fmla="*/ 439655 w 1536700"/>
              <a:gd name="T47" fmla="*/ 2215935 h 2555648"/>
              <a:gd name="T48" fmla="*/ 347464 w 1536700"/>
              <a:gd name="T49" fmla="*/ 2128365 h 2555648"/>
              <a:gd name="T50" fmla="*/ 439655 w 1536700"/>
              <a:gd name="T51" fmla="*/ 2040795 h 2555648"/>
              <a:gd name="T52" fmla="*/ 347464 w 1536700"/>
              <a:gd name="T53" fmla="*/ 1953225 h 2555648"/>
              <a:gd name="T54" fmla="*/ 439655 w 1536700"/>
              <a:gd name="T55" fmla="*/ 1865655 h 2555648"/>
              <a:gd name="T56" fmla="*/ 768350 w 1536700"/>
              <a:gd name="T57" fmla="*/ 0 h 2555648"/>
              <a:gd name="T58" fmla="*/ 1536700 w 1536700"/>
              <a:gd name="T59" fmla="*/ 770343 h 2555648"/>
              <a:gd name="T60" fmla="*/ 1521090 w 1536700"/>
              <a:gd name="T61" fmla="*/ 925594 h 2555648"/>
              <a:gd name="T62" fmla="*/ 1491688 w 1536700"/>
              <a:gd name="T63" fmla="*/ 1020556 h 2555648"/>
              <a:gd name="T64" fmla="*/ 1491950 w 1536700"/>
              <a:gd name="T65" fmla="*/ 1020556 h 2555648"/>
              <a:gd name="T66" fmla="*/ 1140478 w 1536700"/>
              <a:gd name="T67" fmla="*/ 1823920 h 2555648"/>
              <a:gd name="T68" fmla="*/ 396222 w 1536700"/>
              <a:gd name="T69" fmla="*/ 1823920 h 2555648"/>
              <a:gd name="T70" fmla="*/ 44750 w 1536700"/>
              <a:gd name="T71" fmla="*/ 1020556 h 2555648"/>
              <a:gd name="T72" fmla="*/ 45012 w 1536700"/>
              <a:gd name="T73" fmla="*/ 1020556 h 2555648"/>
              <a:gd name="T74" fmla="*/ 15610 w 1536700"/>
              <a:gd name="T75" fmla="*/ 925594 h 2555648"/>
              <a:gd name="T76" fmla="*/ 0 w 1536700"/>
              <a:gd name="T77" fmla="*/ 770343 h 2555648"/>
              <a:gd name="T78" fmla="*/ 768350 w 1536700"/>
              <a:gd name="T79" fmla="*/ 0 h 25556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536700"/>
              <a:gd name="T121" fmla="*/ 0 h 2555648"/>
              <a:gd name="T122" fmla="*/ 1536700 w 1536700"/>
              <a:gd name="T123" fmla="*/ 2555648 h 255564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2556" name="KSO_Shape"/>
          <p:cNvSpPr>
            <a:spLocks noChangeArrowheads="1"/>
          </p:cNvSpPr>
          <p:nvPr/>
        </p:nvSpPr>
        <p:spPr bwMode="auto">
          <a:xfrm>
            <a:off x="1831975" y="2873375"/>
            <a:ext cx="838200" cy="815975"/>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656"/>
              <a:gd name="T163" fmla="*/ 0 h 4524"/>
              <a:gd name="T164" fmla="*/ 4656 w 4656"/>
              <a:gd name="T165" fmla="*/ 4524 h 4524"/>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2557" name="KSO_Shape"/>
          <p:cNvSpPr>
            <a:spLocks noChangeArrowheads="1"/>
          </p:cNvSpPr>
          <p:nvPr/>
        </p:nvSpPr>
        <p:spPr bwMode="auto">
          <a:xfrm>
            <a:off x="7002463" y="2138363"/>
            <a:ext cx="944562" cy="1201737"/>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116"/>
              <a:gd name="T175" fmla="*/ 0 h 5239"/>
              <a:gd name="T176" fmla="*/ 4116 w 4116"/>
              <a:gd name="T177" fmla="*/ 5239 h 5239"/>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2558" name="KSO_Shape"/>
          <p:cNvSpPr>
            <a:spLocks noChangeArrowheads="1"/>
          </p:cNvSpPr>
          <p:nvPr/>
        </p:nvSpPr>
        <p:spPr bwMode="auto">
          <a:xfrm>
            <a:off x="4089400" y="2046288"/>
            <a:ext cx="1198563" cy="1200150"/>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408"/>
              <a:gd name="T178" fmla="*/ 0 h 4408"/>
              <a:gd name="T179" fmla="*/ 4408 w 4408"/>
              <a:gd name="T180" fmla="*/ 4408 h 440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2559" name="文本框 30"/>
          <p:cNvSpPr>
            <a:spLocks noChangeArrowheads="1"/>
          </p:cNvSpPr>
          <p:nvPr/>
        </p:nvSpPr>
        <p:spPr bwMode="auto">
          <a:xfrm>
            <a:off x="1574800" y="5048250"/>
            <a:ext cx="1346200" cy="36988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rgbClr val="262626"/>
                </a:solidFill>
                <a:latin typeface="微软雅黑" pitchFamily="34" charset="-122"/>
                <a:ea typeface="微软雅黑" pitchFamily="34" charset="-122"/>
                <a:sym typeface="微软雅黑" pitchFamily="34" charset="-122"/>
              </a:rPr>
              <a:t>KEYWORD</a:t>
            </a:r>
            <a:endParaRPr lang="zh-CN" altLang="en-US">
              <a:solidFill>
                <a:srgbClr val="262626"/>
              </a:solidFill>
              <a:latin typeface="微软雅黑" pitchFamily="34" charset="-122"/>
              <a:ea typeface="微软雅黑" pitchFamily="34" charset="-122"/>
              <a:sym typeface="微软雅黑" pitchFamily="34" charset="-122"/>
            </a:endParaRPr>
          </a:p>
        </p:txBody>
      </p:sp>
      <p:sp>
        <p:nvSpPr>
          <p:cNvPr id="22560" name="文本框 31"/>
          <p:cNvSpPr>
            <a:spLocks noChangeArrowheads="1"/>
          </p:cNvSpPr>
          <p:nvPr/>
        </p:nvSpPr>
        <p:spPr bwMode="auto">
          <a:xfrm>
            <a:off x="4043363" y="5048250"/>
            <a:ext cx="1346200" cy="369888"/>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chemeClr val="bg1"/>
                </a:solidFill>
                <a:latin typeface="微软雅黑" pitchFamily="34" charset="-122"/>
                <a:ea typeface="微软雅黑" pitchFamily="34" charset="-122"/>
                <a:sym typeface="微软雅黑" pitchFamily="34" charset="-122"/>
              </a:rPr>
              <a:t>KEYWORD</a:t>
            </a:r>
            <a:endParaRPr lang="zh-CN" altLang="en-US">
              <a:solidFill>
                <a:schemeClr val="bg1"/>
              </a:solidFill>
              <a:latin typeface="微软雅黑" pitchFamily="34" charset="-122"/>
              <a:ea typeface="微软雅黑" pitchFamily="34" charset="-122"/>
              <a:sym typeface="微软雅黑" pitchFamily="34" charset="-122"/>
            </a:endParaRPr>
          </a:p>
        </p:txBody>
      </p:sp>
      <p:sp>
        <p:nvSpPr>
          <p:cNvPr id="22561" name="文本框 32"/>
          <p:cNvSpPr>
            <a:spLocks noChangeArrowheads="1"/>
          </p:cNvSpPr>
          <p:nvPr/>
        </p:nvSpPr>
        <p:spPr bwMode="auto">
          <a:xfrm>
            <a:off x="6804025" y="5048250"/>
            <a:ext cx="1346200" cy="36988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rgbClr val="262626"/>
                </a:solidFill>
                <a:latin typeface="微软雅黑" pitchFamily="34" charset="-122"/>
                <a:ea typeface="微软雅黑" pitchFamily="34" charset="-122"/>
                <a:sym typeface="微软雅黑" pitchFamily="34" charset="-122"/>
              </a:rPr>
              <a:t>KEYWORD</a:t>
            </a:r>
            <a:endParaRPr lang="zh-CN" altLang="en-US">
              <a:solidFill>
                <a:srgbClr val="262626"/>
              </a:solidFill>
              <a:latin typeface="微软雅黑" pitchFamily="34" charset="-122"/>
              <a:ea typeface="微软雅黑" pitchFamily="34" charset="-122"/>
              <a:sym typeface="微软雅黑" pitchFamily="34" charset="-122"/>
            </a:endParaRPr>
          </a:p>
        </p:txBody>
      </p:sp>
      <p:sp>
        <p:nvSpPr>
          <p:cNvPr id="22562" name="文本框 33"/>
          <p:cNvSpPr>
            <a:spLocks noChangeArrowheads="1"/>
          </p:cNvSpPr>
          <p:nvPr/>
        </p:nvSpPr>
        <p:spPr bwMode="auto">
          <a:xfrm>
            <a:off x="9282113" y="5048250"/>
            <a:ext cx="1347787" cy="369888"/>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a:solidFill>
                  <a:schemeClr val="bg1"/>
                </a:solidFill>
                <a:latin typeface="微软雅黑" pitchFamily="34" charset="-122"/>
                <a:ea typeface="微软雅黑" pitchFamily="34" charset="-122"/>
                <a:sym typeface="微软雅黑" pitchFamily="34" charset="-122"/>
              </a:rPr>
              <a:t>KEYWORD</a:t>
            </a:r>
            <a:endParaRPr lang="zh-CN" altLang="en-US">
              <a:solidFill>
                <a:schemeClr val="bg1"/>
              </a:solidFill>
              <a:latin typeface="微软雅黑" pitchFamily="34" charset="-122"/>
              <a:ea typeface="微软雅黑" pitchFamily="34" charset="-122"/>
              <a:sym typeface="微软雅黑" pitchFamily="34" charset="-122"/>
            </a:endParaRPr>
          </a:p>
        </p:txBody>
      </p:sp>
      <p:sp>
        <p:nvSpPr>
          <p:cNvPr id="22563" name="TextBox 15"/>
          <p:cNvSpPr>
            <a:spLocks noChangeArrowheads="1"/>
          </p:cNvSpPr>
          <p:nvPr/>
        </p:nvSpPr>
        <p:spPr bwMode="auto">
          <a:xfrm>
            <a:off x="1246188" y="5611813"/>
            <a:ext cx="20034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2564" name="TextBox 15"/>
          <p:cNvSpPr>
            <a:spLocks noChangeArrowheads="1"/>
          </p:cNvSpPr>
          <p:nvPr/>
        </p:nvSpPr>
        <p:spPr bwMode="auto">
          <a:xfrm>
            <a:off x="3698875" y="5611813"/>
            <a:ext cx="20034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2565" name="TextBox 15"/>
          <p:cNvSpPr>
            <a:spLocks noChangeArrowheads="1"/>
          </p:cNvSpPr>
          <p:nvPr/>
        </p:nvSpPr>
        <p:spPr bwMode="auto">
          <a:xfrm>
            <a:off x="6415088" y="5611813"/>
            <a:ext cx="20034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
        <p:nvSpPr>
          <p:cNvPr id="22566" name="TextBox 15"/>
          <p:cNvSpPr>
            <a:spLocks noChangeArrowheads="1"/>
          </p:cNvSpPr>
          <p:nvPr/>
        </p:nvSpPr>
        <p:spPr bwMode="auto">
          <a:xfrm>
            <a:off x="8905875" y="5611813"/>
            <a:ext cx="2003425"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p>
        </p:txBody>
      </p:sp>
    </p:spTree>
  </p:cSld>
  <p:clrMapOvr>
    <a:masterClrMapping/>
  </p:clrMapOvr>
  <p:transition spd="med">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3555"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3556"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3557"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3558" name="图片 2"/>
          <p:cNvPicPr>
            <a:picLocks noChangeAspect="1" noChangeArrowheads="1"/>
          </p:cNvPicPr>
          <p:nvPr/>
        </p:nvPicPr>
        <p:blipFill>
          <a:blip r:embed="rId3" cstate="print">
            <a:grayscl/>
            <a:extLst>
              <a:ext uri="{28A0092B-C50C-407E-A947-70E740481C1C}">
                <a14:useLocalDpi xmlns:a14="http://schemas.microsoft.com/office/drawing/2010/main" xmlns="" val="0"/>
              </a:ext>
            </a:extLst>
          </a:blip>
          <a:srcRect r="6372"/>
          <a:stretch>
            <a:fillRect/>
          </a:stretch>
        </p:blipFill>
        <p:spPr bwMode="auto">
          <a:xfrm>
            <a:off x="387350" y="2116138"/>
            <a:ext cx="11434763" cy="2773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3559" name="任意多边形 3"/>
          <p:cNvSpPr>
            <a:spLocks noChangeArrowheads="1"/>
          </p:cNvSpPr>
          <p:nvPr/>
        </p:nvSpPr>
        <p:spPr bwMode="auto">
          <a:xfrm rot="16200000" flipH="1">
            <a:off x="8510588" y="1579562"/>
            <a:ext cx="2774950" cy="3844925"/>
          </a:xfrm>
          <a:custGeom>
            <a:avLst/>
            <a:gdLst>
              <a:gd name="T0" fmla="*/ 0 w 1021607"/>
              <a:gd name="T1" fmla="*/ 1219907 h 1219907"/>
              <a:gd name="T2" fmla="*/ 0 w 1021607"/>
              <a:gd name="T3" fmla="*/ 116036 h 1219907"/>
              <a:gd name="T4" fmla="*/ 381631 w 1021607"/>
              <a:gd name="T5" fmla="*/ 116036 h 1219907"/>
              <a:gd name="T6" fmla="*/ 510804 w 1021607"/>
              <a:gd name="T7" fmla="*/ 0 h 1219907"/>
              <a:gd name="T8" fmla="*/ 639977 w 1021607"/>
              <a:gd name="T9" fmla="*/ 116036 h 1219907"/>
              <a:gd name="T10" fmla="*/ 1021607 w 1021607"/>
              <a:gd name="T11" fmla="*/ 116036 h 1219907"/>
              <a:gd name="T12" fmla="*/ 1021607 w 1021607"/>
              <a:gd name="T13" fmla="*/ 1219907 h 1219907"/>
              <a:gd name="T14" fmla="*/ 0 60000 65536"/>
              <a:gd name="T15" fmla="*/ 0 60000 65536"/>
              <a:gd name="T16" fmla="*/ 0 60000 65536"/>
              <a:gd name="T17" fmla="*/ 0 60000 65536"/>
              <a:gd name="T18" fmla="*/ 0 60000 65536"/>
              <a:gd name="T19" fmla="*/ 0 60000 65536"/>
              <a:gd name="T20" fmla="*/ 0 60000 65536"/>
              <a:gd name="T21" fmla="*/ 0 w 1021607"/>
              <a:gd name="T22" fmla="*/ 0 h 1219907"/>
              <a:gd name="T23" fmla="*/ 1021607 w 1021607"/>
              <a:gd name="T24" fmla="*/ 1219907 h 12199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3560" name="KSO_Shape"/>
          <p:cNvSpPr>
            <a:spLocks noChangeArrowheads="1"/>
          </p:cNvSpPr>
          <p:nvPr/>
        </p:nvSpPr>
        <p:spPr bwMode="auto">
          <a:xfrm>
            <a:off x="9396413" y="2406650"/>
            <a:ext cx="1320800" cy="1304925"/>
          </a:xfrm>
          <a:custGeom>
            <a:avLst/>
            <a:gdLst>
              <a:gd name="T0" fmla="*/ 1456255 w 4409"/>
              <a:gd name="T1" fmla="*/ 872981 h 4408"/>
              <a:gd name="T2" fmla="*/ 1602959 w 4409"/>
              <a:gd name="T3" fmla="*/ 804266 h 4408"/>
              <a:gd name="T4" fmla="*/ 1713419 w 4409"/>
              <a:gd name="T5" fmla="*/ 710485 h 4408"/>
              <a:gd name="T6" fmla="*/ 1793674 w 4409"/>
              <a:gd name="T7" fmla="*/ 600715 h 4408"/>
              <a:gd name="T8" fmla="*/ 1847178 w 4409"/>
              <a:gd name="T9" fmla="*/ 482733 h 4408"/>
              <a:gd name="T10" fmla="*/ 1879971 w 4409"/>
              <a:gd name="T11" fmla="*/ 366047 h 4408"/>
              <a:gd name="T12" fmla="*/ 1901545 w 4409"/>
              <a:gd name="T13" fmla="*/ 180647 h 4408"/>
              <a:gd name="T14" fmla="*/ 1633594 w 4409"/>
              <a:gd name="T15" fmla="*/ 79087 h 4408"/>
              <a:gd name="T16" fmla="*/ 2589 w 4409"/>
              <a:gd name="T17" fmla="*/ 79087 h 4408"/>
              <a:gd name="T18" fmla="*/ 1726 w 4409"/>
              <a:gd name="T19" fmla="*/ 205280 h 4408"/>
              <a:gd name="T20" fmla="*/ 26320 w 4409"/>
              <a:gd name="T21" fmla="*/ 382902 h 4408"/>
              <a:gd name="T22" fmla="*/ 61271 w 4409"/>
              <a:gd name="T23" fmla="*/ 500451 h 4408"/>
              <a:gd name="T24" fmla="*/ 118658 w 4409"/>
              <a:gd name="T25" fmla="*/ 618001 h 4408"/>
              <a:gd name="T26" fmla="*/ 202797 w 4409"/>
              <a:gd name="T27" fmla="*/ 726476 h 4408"/>
              <a:gd name="T28" fmla="*/ 318434 w 4409"/>
              <a:gd name="T29" fmla="*/ 816799 h 4408"/>
              <a:gd name="T30" fmla="*/ 446585 w 4409"/>
              <a:gd name="T31" fmla="*/ 872981 h 4408"/>
              <a:gd name="T32" fmla="*/ 626513 w 4409"/>
              <a:gd name="T33" fmla="*/ 952068 h 4408"/>
              <a:gd name="T34" fmla="*/ 742151 w 4409"/>
              <a:gd name="T35" fmla="*/ 1047577 h 4408"/>
              <a:gd name="T36" fmla="*/ 872027 w 4409"/>
              <a:gd name="T37" fmla="*/ 1101598 h 4408"/>
              <a:gd name="T38" fmla="*/ 751212 w 4409"/>
              <a:gd name="T39" fmla="*/ 1683297 h 4408"/>
              <a:gd name="T40" fmla="*/ 603645 w 4409"/>
              <a:gd name="T41" fmla="*/ 1720032 h 4408"/>
              <a:gd name="T42" fmla="*/ 489302 w 4409"/>
              <a:gd name="T43" fmla="*/ 1773621 h 4408"/>
              <a:gd name="T44" fmla="*/ 417675 w 4409"/>
              <a:gd name="T45" fmla="*/ 1840607 h 4408"/>
              <a:gd name="T46" fmla="*/ 398690 w 4409"/>
              <a:gd name="T47" fmla="*/ 1883392 h 4408"/>
              <a:gd name="T48" fmla="*/ 1506307 w 4409"/>
              <a:gd name="T49" fmla="*/ 1899814 h 4408"/>
              <a:gd name="T50" fmla="*/ 1496814 w 4409"/>
              <a:gd name="T51" fmla="*/ 1861351 h 4408"/>
              <a:gd name="T52" fmla="*/ 1450214 w 4409"/>
              <a:gd name="T53" fmla="*/ 1800847 h 4408"/>
              <a:gd name="T54" fmla="*/ 1353130 w 4409"/>
              <a:gd name="T55" fmla="*/ 1741208 h 4408"/>
              <a:gd name="T56" fmla="*/ 1218076 w 4409"/>
              <a:gd name="T57" fmla="*/ 1696695 h 4408"/>
              <a:gd name="T58" fmla="*/ 1055839 w 4409"/>
              <a:gd name="T59" fmla="*/ 1671629 h 4408"/>
              <a:gd name="T60" fmla="*/ 1106754 w 4409"/>
              <a:gd name="T61" fmla="*/ 1076532 h 4408"/>
              <a:gd name="T62" fmla="*/ 1228000 w 4409"/>
              <a:gd name="T63" fmla="*/ 998310 h 4408"/>
              <a:gd name="T64" fmla="*/ 1506307 w 4409"/>
              <a:gd name="T65" fmla="*/ 158606 h 4408"/>
              <a:gd name="T66" fmla="*/ 1820858 w 4409"/>
              <a:gd name="T67" fmla="*/ 226889 h 4408"/>
              <a:gd name="T68" fmla="*/ 1797126 w 4409"/>
              <a:gd name="T69" fmla="*/ 377283 h 4408"/>
              <a:gd name="T70" fmla="*/ 1741896 w 4409"/>
              <a:gd name="T71" fmla="*/ 530271 h 4408"/>
              <a:gd name="T72" fmla="*/ 1694002 w 4409"/>
              <a:gd name="T73" fmla="*/ 610222 h 4408"/>
              <a:gd name="T74" fmla="*/ 1630574 w 4409"/>
              <a:gd name="T75" fmla="*/ 682395 h 4408"/>
              <a:gd name="T76" fmla="*/ 1549024 w 4409"/>
              <a:gd name="T77" fmla="*/ 744195 h 4408"/>
              <a:gd name="T78" fmla="*/ 1448488 w 4409"/>
              <a:gd name="T79" fmla="*/ 792165 h 4408"/>
              <a:gd name="T80" fmla="*/ 1419147 w 4409"/>
              <a:gd name="T81" fmla="*/ 734687 h 4408"/>
              <a:gd name="T82" fmla="*/ 1486890 w 4409"/>
              <a:gd name="T83" fmla="*/ 528542 h 4408"/>
              <a:gd name="T84" fmla="*/ 1505012 w 4409"/>
              <a:gd name="T85" fmla="*/ 388952 h 4408"/>
              <a:gd name="T86" fmla="*/ 454351 w 4409"/>
              <a:gd name="T87" fmla="*/ 792165 h 4408"/>
              <a:gd name="T88" fmla="*/ 353384 w 4409"/>
              <a:gd name="T89" fmla="*/ 744627 h 4408"/>
              <a:gd name="T90" fmla="*/ 271834 w 4409"/>
              <a:gd name="T91" fmla="*/ 682827 h 4408"/>
              <a:gd name="T92" fmla="*/ 208406 w 4409"/>
              <a:gd name="T93" fmla="*/ 610654 h 4408"/>
              <a:gd name="T94" fmla="*/ 160512 w 4409"/>
              <a:gd name="T95" fmla="*/ 531135 h 4408"/>
              <a:gd name="T96" fmla="*/ 105282 w 4409"/>
              <a:gd name="T97" fmla="*/ 377716 h 4408"/>
              <a:gd name="T98" fmla="*/ 81982 w 4409"/>
              <a:gd name="T99" fmla="*/ 226889 h 4408"/>
              <a:gd name="T100" fmla="*/ 396533 w 4409"/>
              <a:gd name="T101" fmla="*/ 341846 h 4408"/>
              <a:gd name="T102" fmla="*/ 401279 w 4409"/>
              <a:gd name="T103" fmla="*/ 435626 h 4408"/>
              <a:gd name="T104" fmla="*/ 439681 w 4409"/>
              <a:gd name="T105" fmla="*/ 618866 h 4408"/>
              <a:gd name="T106" fmla="*/ 525115 w 4409"/>
              <a:gd name="T107" fmla="*/ 814638 h 4408"/>
              <a:gd name="T108" fmla="*/ 853473 w 4409"/>
              <a:gd name="T109" fmla="*/ 400620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09"/>
              <a:gd name="T166" fmla="*/ 0 h 4408"/>
              <a:gd name="T167" fmla="*/ 4409 w 4409"/>
              <a:gd name="T168" fmla="*/ 4408 h 440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3561" name="矩形 13"/>
          <p:cNvSpPr>
            <a:spLocks noChangeArrowheads="1"/>
          </p:cNvSpPr>
          <p:nvPr/>
        </p:nvSpPr>
        <p:spPr bwMode="auto">
          <a:xfrm>
            <a:off x="8761413" y="3665538"/>
            <a:ext cx="2592387"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buClr>
                <a:schemeClr val="accent1"/>
              </a:buClr>
            </a:pPr>
            <a:r>
              <a:rPr lang="zh-CN" altLang="en-US" sz="2000" b="1">
                <a:solidFill>
                  <a:srgbClr val="262626"/>
                </a:solidFill>
                <a:latin typeface="微软雅黑" pitchFamily="34" charset="-122"/>
                <a:ea typeface="微软雅黑" pitchFamily="34" charset="-122"/>
                <a:sym typeface="微软雅黑" pitchFamily="34" charset="-122"/>
              </a:rPr>
              <a:t>点击添加标题</a:t>
            </a:r>
            <a:endParaRPr lang="en-US" altLang="zh-CN" sz="2000" b="1">
              <a:solidFill>
                <a:srgbClr val="262626"/>
              </a:solidFill>
              <a:latin typeface="微软雅黑" pitchFamily="34" charset="-122"/>
              <a:ea typeface="微软雅黑" pitchFamily="34" charset="-122"/>
              <a:sym typeface="微软雅黑" pitchFamily="34" charset="-122"/>
            </a:endParaRPr>
          </a:p>
          <a:p>
            <a:pPr algn="ctr">
              <a:lnSpc>
                <a:spcPct val="150000"/>
              </a:lnSpc>
              <a:buClr>
                <a:schemeClr val="accent1"/>
              </a:buClr>
            </a:pPr>
            <a:r>
              <a:rPr lang="zh-CN" altLang="en-US" sz="1400">
                <a:solidFill>
                  <a:srgbClr val="262626"/>
                </a:solidFill>
                <a:latin typeface="微软雅黑" pitchFamily="34" charset="-122"/>
                <a:ea typeface="微软雅黑" pitchFamily="34" charset="-122"/>
                <a:sym typeface="微软雅黑" pitchFamily="34" charset="-122"/>
              </a:rPr>
              <a:t>单击此处添加文字内容</a:t>
            </a:r>
            <a:endParaRPr lang="en-US" altLang="zh-CN" sz="1400">
              <a:solidFill>
                <a:srgbClr val="262626"/>
              </a:solidFill>
              <a:latin typeface="微软雅黑" pitchFamily="34" charset="-122"/>
              <a:ea typeface="微软雅黑" pitchFamily="34" charset="-122"/>
              <a:sym typeface="微软雅黑" pitchFamily="34" charset="-122"/>
            </a:endParaRPr>
          </a:p>
          <a:p>
            <a:pPr algn="ctr">
              <a:lnSpc>
                <a:spcPct val="150000"/>
              </a:lnSpc>
              <a:buClr>
                <a:schemeClr val="accent1"/>
              </a:buClr>
            </a:pPr>
            <a:r>
              <a:rPr lang="zh-CN" altLang="en-US" sz="1400">
                <a:solidFill>
                  <a:srgbClr val="262626"/>
                </a:solidFill>
                <a:latin typeface="微软雅黑" pitchFamily="34" charset="-122"/>
                <a:ea typeface="微软雅黑" pitchFamily="34" charset="-122"/>
                <a:sym typeface="微软雅黑" pitchFamily="34" charset="-122"/>
              </a:rPr>
              <a:t>单击此处添加文字内容</a:t>
            </a:r>
            <a:endParaRPr lang="en-US" altLang="zh-CN" sz="1400">
              <a:solidFill>
                <a:srgbClr val="262626"/>
              </a:solidFill>
              <a:latin typeface="微软雅黑" pitchFamily="34" charset="-122"/>
              <a:ea typeface="微软雅黑" pitchFamily="34" charset="-122"/>
              <a:sym typeface="微软雅黑" pitchFamily="34" charset="-122"/>
            </a:endParaRPr>
          </a:p>
        </p:txBody>
      </p:sp>
      <p:sp>
        <p:nvSpPr>
          <p:cNvPr id="23562" name="TextBox 15"/>
          <p:cNvSpPr>
            <a:spLocks noChangeArrowheads="1"/>
          </p:cNvSpPr>
          <p:nvPr/>
        </p:nvSpPr>
        <p:spPr bwMode="auto">
          <a:xfrm>
            <a:off x="1243013" y="5180013"/>
            <a:ext cx="9704387" cy="10779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200000"/>
              </a:lnSpc>
            </a:pPr>
            <a:r>
              <a:rPr lang="zh-CN" altLang="en-US" sz="1600">
                <a:solidFill>
                  <a:srgbClr val="000000"/>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a:t>
            </a:r>
          </a:p>
        </p:txBody>
      </p:sp>
    </p:spTree>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099" name="Picture 6" descr="http://www.shufaziti.com/datafile/op/gif/2/2653/1210_4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b="7291"/>
          <a:stretch>
            <a:fillRect/>
          </a:stretch>
        </p:blipFill>
        <p:spPr bwMode="auto">
          <a:xfrm>
            <a:off x="2227263" y="2087563"/>
            <a:ext cx="1335087"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0" name="Picture 12" descr="http://www.shufaziti.com/datafile/op/gif/4/4602/1403_75.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b="6453"/>
          <a:stretch>
            <a:fillRect/>
          </a:stretch>
        </p:blipFill>
        <p:spPr bwMode="auto">
          <a:xfrm>
            <a:off x="3429000" y="2919413"/>
            <a:ext cx="1160463"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1" name="图片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7275" y="3519488"/>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2" name="矩形 9"/>
          <p:cNvSpPr>
            <a:spLocks noChangeArrowheads="1"/>
          </p:cNvSpPr>
          <p:nvPr/>
        </p:nvSpPr>
        <p:spPr bwMode="auto">
          <a:xfrm>
            <a:off x="2724150" y="3903663"/>
            <a:ext cx="4413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ts val="1000"/>
              </a:spcBef>
            </a:pPr>
            <a:r>
              <a:rPr lang="zh-CN" altLang="en-US" sz="2000" b="1">
                <a:latin typeface="微软雅黑" pitchFamily="34" charset="-122"/>
                <a:ea typeface="微软雅黑" pitchFamily="34" charset="-122"/>
                <a:sym typeface="微软雅黑" pitchFamily="34" charset="-122"/>
              </a:rPr>
              <a:t>壹</a:t>
            </a:r>
            <a:endParaRPr lang="zh-CN" altLang="en-US"/>
          </a:p>
        </p:txBody>
      </p:sp>
      <p:pic>
        <p:nvPicPr>
          <p:cNvPr id="4103" name="图片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l="6421" t="5219" r="46947" b="43053"/>
          <a:stretch>
            <a:fillRect/>
          </a:stretch>
        </p:blipFill>
        <p:spPr bwMode="auto">
          <a:xfrm>
            <a:off x="1881188" y="4170363"/>
            <a:ext cx="1039812"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104" name="图片 11"/>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3508375" y="2278063"/>
            <a:ext cx="1001713"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4105" name="矩形 10"/>
          <p:cNvSpPr>
            <a:spLocks noChangeArrowheads="1"/>
          </p:cNvSpPr>
          <p:nvPr/>
        </p:nvSpPr>
        <p:spPr bwMode="auto">
          <a:xfrm>
            <a:off x="5157788" y="3856038"/>
            <a:ext cx="5146675"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nSpc>
                <a:spcPct val="150000"/>
              </a:lnSpc>
              <a:spcBef>
                <a:spcPts val="1000"/>
              </a:spcBef>
            </a:pPr>
            <a:r>
              <a:rPr lang="zh-CN" altLang="en-US">
                <a:solidFill>
                  <a:srgbClr val="2B2B2B"/>
                </a:solidFill>
                <a:latin typeface="微软雅黑" pitchFamily="34" charset="-122"/>
                <a:ea typeface="微软雅黑" pitchFamily="34" charset="-122"/>
                <a:sym typeface="微软雅黑" pitchFamily="34" charset="-122"/>
              </a:rPr>
              <a:t>适用于汇报等各类中国风情调商务演示</a:t>
            </a:r>
            <a:endParaRPr lang="zh-CN" altLang="en-US">
              <a:latin typeface="微软雅黑" pitchFamily="34" charset="-122"/>
              <a:ea typeface="微软雅黑" pitchFamily="34" charset="-122"/>
              <a:sym typeface="微软雅黑" pitchFamily="34" charset="-122"/>
            </a:endParaRPr>
          </a:p>
        </p:txBody>
      </p:sp>
      <p:sp>
        <p:nvSpPr>
          <p:cNvPr id="4106" name="直接连接符 8"/>
          <p:cNvSpPr>
            <a:spLocks noChangeShapeType="1"/>
          </p:cNvSpPr>
          <p:nvPr/>
        </p:nvSpPr>
        <p:spPr bwMode="auto">
          <a:xfrm>
            <a:off x="5157788" y="3871913"/>
            <a:ext cx="4897437" cy="23812"/>
          </a:xfrm>
          <a:prstGeom prst="line">
            <a:avLst/>
          </a:prstGeom>
          <a:noFill/>
          <a:ln w="12700" cap="flat" cmpd="sng">
            <a:solidFill>
              <a:schemeClr val="tx1"/>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4107" name="矩形 9"/>
          <p:cNvSpPr>
            <a:spLocks noChangeArrowheads="1"/>
          </p:cNvSpPr>
          <p:nvPr/>
        </p:nvSpPr>
        <p:spPr bwMode="auto">
          <a:xfrm>
            <a:off x="5157788" y="3041650"/>
            <a:ext cx="326231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4000" b="1">
                <a:solidFill>
                  <a:srgbClr val="000000"/>
                </a:solidFill>
                <a:latin typeface="微软雅黑" pitchFamily="34" charset="-122"/>
                <a:ea typeface="微软雅黑" pitchFamily="34" charset="-122"/>
                <a:sym typeface="微软雅黑" pitchFamily="34" charset="-122"/>
              </a:rPr>
              <a:t>点击添加标题</a:t>
            </a:r>
            <a:endParaRPr lang="en-US" altLang="zh-CN" sz="4000" b="1">
              <a:solidFill>
                <a:srgbClr val="000000"/>
              </a:solidFill>
              <a:latin typeface="微软雅黑" pitchFamily="34" charset="-122"/>
              <a:ea typeface="微软雅黑" pitchFamily="34" charset="-122"/>
              <a:sym typeface="微软雅黑" pitchFamily="34" charset="-122"/>
            </a:endParaRPr>
          </a:p>
        </p:txBody>
      </p:sp>
      <p:pic>
        <p:nvPicPr>
          <p:cNvPr id="4108" name="图片 17"/>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8609013" y="3216275"/>
            <a:ext cx="10033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79" name="Picture 6" descr="http://www.shufaziti.com/datafile/op/gif/2/2653/1210_41.gif"/>
          <p:cNvPicPr>
            <a:picLocks noChangeAspect="1" noChangeArrowheads="1"/>
          </p:cNvPicPr>
          <p:nvPr/>
        </p:nvPicPr>
        <p:blipFill>
          <a:blip r:embed="rId3" cstate="print">
            <a:extLst>
              <a:ext uri="{28A0092B-C50C-407E-A947-70E740481C1C}">
                <a14:useLocalDpi xmlns:a14="http://schemas.microsoft.com/office/drawing/2010/main" xmlns="" val="0"/>
              </a:ext>
            </a:extLst>
          </a:blip>
          <a:srcRect b="7291"/>
          <a:stretch>
            <a:fillRect/>
          </a:stretch>
        </p:blipFill>
        <p:spPr bwMode="auto">
          <a:xfrm>
            <a:off x="2227263" y="2087563"/>
            <a:ext cx="1335087" cy="1466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0" name="Picture 12" descr="http://www.shufaziti.com/datafile/op/gif/4/4602/1403_75.gif"/>
          <p:cNvPicPr>
            <a:picLocks noChangeAspect="1" noChangeArrowheads="1"/>
          </p:cNvPicPr>
          <p:nvPr/>
        </p:nvPicPr>
        <p:blipFill>
          <a:blip r:embed="rId4" cstate="print">
            <a:extLst>
              <a:ext uri="{28A0092B-C50C-407E-A947-70E740481C1C}">
                <a14:useLocalDpi xmlns:a14="http://schemas.microsoft.com/office/drawing/2010/main" xmlns="" val="0"/>
              </a:ext>
            </a:extLst>
          </a:blip>
          <a:srcRect b="6453"/>
          <a:stretch>
            <a:fillRect/>
          </a:stretch>
        </p:blipFill>
        <p:spPr bwMode="auto">
          <a:xfrm>
            <a:off x="3429000" y="2919413"/>
            <a:ext cx="1160463" cy="1968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1" name="图片 8"/>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2327275" y="3519488"/>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2" name="矩形 9"/>
          <p:cNvSpPr>
            <a:spLocks noChangeArrowheads="1"/>
          </p:cNvSpPr>
          <p:nvPr/>
        </p:nvSpPr>
        <p:spPr bwMode="auto">
          <a:xfrm>
            <a:off x="2724150" y="3903663"/>
            <a:ext cx="4413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spcBef>
                <a:spcPts val="1000"/>
              </a:spcBef>
            </a:pPr>
            <a:r>
              <a:rPr lang="zh-CN" altLang="en-US" sz="2000" b="1">
                <a:latin typeface="微软雅黑" pitchFamily="34" charset="-122"/>
                <a:ea typeface="微软雅黑" pitchFamily="34" charset="-122"/>
                <a:sym typeface="微软雅黑" pitchFamily="34" charset="-122"/>
              </a:rPr>
              <a:t>肆</a:t>
            </a:r>
          </a:p>
        </p:txBody>
      </p:sp>
      <p:pic>
        <p:nvPicPr>
          <p:cNvPr id="24583" name="图片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l="6421" t="5219" r="46947" b="43053"/>
          <a:stretch>
            <a:fillRect/>
          </a:stretch>
        </p:blipFill>
        <p:spPr bwMode="auto">
          <a:xfrm>
            <a:off x="1881188" y="4170363"/>
            <a:ext cx="1039812"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4584" name="图片 11"/>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3508375" y="2278063"/>
            <a:ext cx="1001713"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4585" name="矩形 10"/>
          <p:cNvSpPr>
            <a:spLocks noChangeArrowheads="1"/>
          </p:cNvSpPr>
          <p:nvPr/>
        </p:nvSpPr>
        <p:spPr bwMode="auto">
          <a:xfrm>
            <a:off x="5157788" y="3856038"/>
            <a:ext cx="5146675" cy="50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nSpc>
                <a:spcPct val="150000"/>
              </a:lnSpc>
              <a:spcBef>
                <a:spcPts val="1000"/>
              </a:spcBef>
            </a:pPr>
            <a:r>
              <a:rPr lang="zh-CN" altLang="en-US">
                <a:solidFill>
                  <a:srgbClr val="2B2B2B"/>
                </a:solidFill>
                <a:latin typeface="微软雅黑" pitchFamily="34" charset="-122"/>
                <a:ea typeface="微软雅黑" pitchFamily="34" charset="-122"/>
                <a:sym typeface="微软雅黑" pitchFamily="34" charset="-122"/>
              </a:rPr>
              <a:t>适用于汇报等各类中国风情调商务演示</a:t>
            </a:r>
            <a:endParaRPr lang="zh-CN" altLang="en-US">
              <a:latin typeface="微软雅黑" pitchFamily="34" charset="-122"/>
              <a:ea typeface="微软雅黑" pitchFamily="34" charset="-122"/>
              <a:sym typeface="微软雅黑" pitchFamily="34" charset="-122"/>
            </a:endParaRPr>
          </a:p>
        </p:txBody>
      </p:sp>
      <p:sp>
        <p:nvSpPr>
          <p:cNvPr id="24586" name="直接连接符 8"/>
          <p:cNvSpPr>
            <a:spLocks noChangeShapeType="1"/>
          </p:cNvSpPr>
          <p:nvPr/>
        </p:nvSpPr>
        <p:spPr bwMode="auto">
          <a:xfrm>
            <a:off x="5157788" y="3871913"/>
            <a:ext cx="4897437" cy="23812"/>
          </a:xfrm>
          <a:prstGeom prst="line">
            <a:avLst/>
          </a:prstGeom>
          <a:noFill/>
          <a:ln w="12700" cap="flat" cmpd="sng">
            <a:solidFill>
              <a:schemeClr val="tx1"/>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4587" name="矩形 9"/>
          <p:cNvSpPr>
            <a:spLocks noChangeArrowheads="1"/>
          </p:cNvSpPr>
          <p:nvPr/>
        </p:nvSpPr>
        <p:spPr bwMode="auto">
          <a:xfrm>
            <a:off x="5157788" y="3041650"/>
            <a:ext cx="3262312" cy="7080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4000" b="1">
                <a:solidFill>
                  <a:srgbClr val="000000"/>
                </a:solidFill>
                <a:latin typeface="微软雅黑" pitchFamily="34" charset="-122"/>
                <a:ea typeface="微软雅黑" pitchFamily="34" charset="-122"/>
                <a:sym typeface="微软雅黑" pitchFamily="34" charset="-122"/>
              </a:rPr>
              <a:t>点击添加标题</a:t>
            </a:r>
            <a:endParaRPr lang="en-US" altLang="zh-CN" sz="4000" b="1">
              <a:solidFill>
                <a:srgbClr val="000000"/>
              </a:solidFill>
              <a:latin typeface="微软雅黑" pitchFamily="34" charset="-122"/>
              <a:ea typeface="微软雅黑" pitchFamily="34" charset="-122"/>
              <a:sym typeface="微软雅黑" pitchFamily="34" charset="-122"/>
            </a:endParaRPr>
          </a:p>
        </p:txBody>
      </p:sp>
      <p:pic>
        <p:nvPicPr>
          <p:cNvPr id="24588" name="图片 17"/>
          <p:cNvPicPr>
            <a:picLocks noChangeAspect="1" noChangeArrowheads="1"/>
          </p:cNvPicPr>
          <p:nvPr/>
        </p:nvPicPr>
        <p:blipFill>
          <a:blip r:embed="rId7" cstate="print">
            <a:extLst>
              <a:ext uri="{28A0092B-C50C-407E-A947-70E740481C1C}">
                <a14:useLocalDpi xmlns:a14="http://schemas.microsoft.com/office/drawing/2010/main" xmlns="" val="0"/>
              </a:ext>
            </a:extLst>
          </a:blip>
          <a:srcRect l="24518" t="34972" r="7750"/>
          <a:stretch>
            <a:fillRect/>
          </a:stretch>
        </p:blipFill>
        <p:spPr bwMode="auto">
          <a:xfrm>
            <a:off x="8609013" y="3216275"/>
            <a:ext cx="1003300"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5603"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5604"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5605"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06" name="椭圆 6"/>
          <p:cNvSpPr>
            <a:spLocks noChangeArrowheads="1"/>
          </p:cNvSpPr>
          <p:nvPr/>
        </p:nvSpPr>
        <p:spPr bwMode="auto">
          <a:xfrm>
            <a:off x="7458075" y="3022600"/>
            <a:ext cx="228600" cy="228600"/>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7" name="椭圆 7"/>
          <p:cNvSpPr>
            <a:spLocks noChangeArrowheads="1"/>
          </p:cNvSpPr>
          <p:nvPr/>
        </p:nvSpPr>
        <p:spPr bwMode="auto">
          <a:xfrm>
            <a:off x="7458075" y="5435600"/>
            <a:ext cx="228600" cy="228600"/>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8" name="椭圆 17"/>
          <p:cNvSpPr>
            <a:spLocks noChangeArrowheads="1"/>
          </p:cNvSpPr>
          <p:nvPr/>
        </p:nvSpPr>
        <p:spPr bwMode="auto">
          <a:xfrm>
            <a:off x="7458075" y="4632325"/>
            <a:ext cx="228600" cy="228600"/>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09" name="椭圆 18"/>
          <p:cNvSpPr>
            <a:spLocks noChangeArrowheads="1"/>
          </p:cNvSpPr>
          <p:nvPr/>
        </p:nvSpPr>
        <p:spPr bwMode="auto">
          <a:xfrm>
            <a:off x="7458075" y="2219325"/>
            <a:ext cx="228600" cy="228600"/>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10" name="椭圆 31"/>
          <p:cNvSpPr>
            <a:spLocks noChangeArrowheads="1"/>
          </p:cNvSpPr>
          <p:nvPr/>
        </p:nvSpPr>
        <p:spPr bwMode="auto">
          <a:xfrm>
            <a:off x="7458075" y="3827463"/>
            <a:ext cx="228600" cy="228600"/>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25611" name="矩形 13"/>
          <p:cNvSpPr>
            <a:spLocks noChangeArrowheads="1"/>
          </p:cNvSpPr>
          <p:nvPr/>
        </p:nvSpPr>
        <p:spPr bwMode="auto">
          <a:xfrm>
            <a:off x="7851775" y="2033588"/>
            <a:ext cx="2592388"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buClr>
                <a:schemeClr val="accent1"/>
              </a:buClr>
            </a:pPr>
            <a:r>
              <a:rPr lang="zh-CN" altLang="en-US" sz="2000" b="1">
                <a:latin typeface="微软雅黑" pitchFamily="34" charset="-122"/>
                <a:ea typeface="微软雅黑" pitchFamily="34" charset="-122"/>
                <a:sym typeface="微软雅黑" pitchFamily="34" charset="-122"/>
              </a:rPr>
              <a:t>点击添加标题</a:t>
            </a:r>
            <a:endParaRPr lang="en-US" altLang="zh-CN" sz="2000" b="1">
              <a:latin typeface="微软雅黑" pitchFamily="34" charset="-122"/>
              <a:ea typeface="微软雅黑" pitchFamily="34" charset="-122"/>
              <a:sym typeface="微软雅黑" pitchFamily="34" charset="-122"/>
            </a:endParaRPr>
          </a:p>
          <a:p>
            <a:pPr>
              <a:buClr>
                <a:schemeClr val="accent1"/>
              </a:buClr>
            </a:pPr>
            <a:r>
              <a:rPr lang="zh-CN" altLang="en-US" sz="1400">
                <a:latin typeface="微软雅黑" pitchFamily="34" charset="-122"/>
                <a:ea typeface="微软雅黑" pitchFamily="34" charset="-122"/>
                <a:sym typeface="微软雅黑" pitchFamily="34" charset="-122"/>
              </a:rPr>
              <a:t>单击此处添加文字内容</a:t>
            </a:r>
            <a:endParaRPr lang="en-US" altLang="zh-CN" sz="1400">
              <a:latin typeface="微软雅黑" pitchFamily="34" charset="-122"/>
              <a:ea typeface="微软雅黑" pitchFamily="34" charset="-122"/>
              <a:sym typeface="微软雅黑" pitchFamily="34" charset="-122"/>
            </a:endParaRPr>
          </a:p>
        </p:txBody>
      </p:sp>
      <p:sp>
        <p:nvSpPr>
          <p:cNvPr id="25612" name="矩形 13"/>
          <p:cNvSpPr>
            <a:spLocks noChangeArrowheads="1"/>
          </p:cNvSpPr>
          <p:nvPr/>
        </p:nvSpPr>
        <p:spPr bwMode="auto">
          <a:xfrm>
            <a:off x="7851775" y="2838450"/>
            <a:ext cx="2592388"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buClr>
                <a:schemeClr val="accent1"/>
              </a:buClr>
            </a:pPr>
            <a:r>
              <a:rPr lang="zh-CN" altLang="en-US" sz="2000" b="1">
                <a:latin typeface="微软雅黑" pitchFamily="34" charset="-122"/>
                <a:ea typeface="微软雅黑" pitchFamily="34" charset="-122"/>
                <a:sym typeface="微软雅黑" pitchFamily="34" charset="-122"/>
              </a:rPr>
              <a:t>点击添加标题</a:t>
            </a:r>
            <a:endParaRPr lang="en-US" altLang="zh-CN" sz="2000" b="1">
              <a:latin typeface="微软雅黑" pitchFamily="34" charset="-122"/>
              <a:ea typeface="微软雅黑" pitchFamily="34" charset="-122"/>
              <a:sym typeface="微软雅黑" pitchFamily="34" charset="-122"/>
            </a:endParaRPr>
          </a:p>
          <a:p>
            <a:pPr>
              <a:buClr>
                <a:schemeClr val="accent1"/>
              </a:buClr>
            </a:pPr>
            <a:r>
              <a:rPr lang="zh-CN" altLang="en-US" sz="1400">
                <a:latin typeface="微软雅黑" pitchFamily="34" charset="-122"/>
                <a:ea typeface="微软雅黑" pitchFamily="34" charset="-122"/>
                <a:sym typeface="微软雅黑" pitchFamily="34" charset="-122"/>
              </a:rPr>
              <a:t>单击此处添加文字内容</a:t>
            </a:r>
            <a:endParaRPr lang="en-US" altLang="zh-CN" sz="1400">
              <a:latin typeface="微软雅黑" pitchFamily="34" charset="-122"/>
              <a:ea typeface="微软雅黑" pitchFamily="34" charset="-122"/>
              <a:sym typeface="微软雅黑" pitchFamily="34" charset="-122"/>
            </a:endParaRPr>
          </a:p>
        </p:txBody>
      </p:sp>
      <p:sp>
        <p:nvSpPr>
          <p:cNvPr id="25613" name="矩形 13"/>
          <p:cNvSpPr>
            <a:spLocks noChangeArrowheads="1"/>
          </p:cNvSpPr>
          <p:nvPr/>
        </p:nvSpPr>
        <p:spPr bwMode="auto">
          <a:xfrm>
            <a:off x="7851775" y="3643313"/>
            <a:ext cx="2592388" cy="6143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buClr>
                <a:schemeClr val="accent1"/>
              </a:buClr>
            </a:pPr>
            <a:r>
              <a:rPr lang="zh-CN" altLang="en-US" sz="2000" b="1">
                <a:latin typeface="微软雅黑" pitchFamily="34" charset="-122"/>
                <a:ea typeface="微软雅黑" pitchFamily="34" charset="-122"/>
                <a:sym typeface="微软雅黑" pitchFamily="34" charset="-122"/>
              </a:rPr>
              <a:t>点击添加标题</a:t>
            </a:r>
            <a:endParaRPr lang="en-US" altLang="zh-CN" sz="2000" b="1">
              <a:latin typeface="微软雅黑" pitchFamily="34" charset="-122"/>
              <a:ea typeface="微软雅黑" pitchFamily="34" charset="-122"/>
              <a:sym typeface="微软雅黑" pitchFamily="34" charset="-122"/>
            </a:endParaRPr>
          </a:p>
          <a:p>
            <a:pPr>
              <a:buClr>
                <a:schemeClr val="accent1"/>
              </a:buClr>
            </a:pPr>
            <a:r>
              <a:rPr lang="zh-CN" altLang="en-US" sz="1400">
                <a:latin typeface="微软雅黑" pitchFamily="34" charset="-122"/>
                <a:ea typeface="微软雅黑" pitchFamily="34" charset="-122"/>
                <a:sym typeface="微软雅黑" pitchFamily="34" charset="-122"/>
              </a:rPr>
              <a:t>单击此处添加文字内容</a:t>
            </a:r>
            <a:endParaRPr lang="en-US" altLang="zh-CN" sz="1400">
              <a:latin typeface="微软雅黑" pitchFamily="34" charset="-122"/>
              <a:ea typeface="微软雅黑" pitchFamily="34" charset="-122"/>
              <a:sym typeface="微软雅黑" pitchFamily="34" charset="-122"/>
            </a:endParaRPr>
          </a:p>
        </p:txBody>
      </p:sp>
      <p:sp>
        <p:nvSpPr>
          <p:cNvPr id="25614" name="矩形 13"/>
          <p:cNvSpPr>
            <a:spLocks noChangeArrowheads="1"/>
          </p:cNvSpPr>
          <p:nvPr/>
        </p:nvSpPr>
        <p:spPr bwMode="auto">
          <a:xfrm>
            <a:off x="7851775" y="4446588"/>
            <a:ext cx="2592388"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buClr>
                <a:schemeClr val="accent1"/>
              </a:buClr>
            </a:pPr>
            <a:r>
              <a:rPr lang="zh-CN" altLang="en-US" sz="2000" b="1">
                <a:latin typeface="微软雅黑" pitchFamily="34" charset="-122"/>
                <a:ea typeface="微软雅黑" pitchFamily="34" charset="-122"/>
                <a:sym typeface="微软雅黑" pitchFamily="34" charset="-122"/>
              </a:rPr>
              <a:t>点击添加标题</a:t>
            </a:r>
            <a:endParaRPr lang="en-US" altLang="zh-CN" sz="2000" b="1">
              <a:latin typeface="微软雅黑" pitchFamily="34" charset="-122"/>
              <a:ea typeface="微软雅黑" pitchFamily="34" charset="-122"/>
              <a:sym typeface="微软雅黑" pitchFamily="34" charset="-122"/>
            </a:endParaRPr>
          </a:p>
          <a:p>
            <a:pPr>
              <a:buClr>
                <a:schemeClr val="accent1"/>
              </a:buClr>
            </a:pPr>
            <a:r>
              <a:rPr lang="zh-CN" altLang="en-US" sz="1400">
                <a:latin typeface="微软雅黑" pitchFamily="34" charset="-122"/>
                <a:ea typeface="微软雅黑" pitchFamily="34" charset="-122"/>
                <a:sym typeface="微软雅黑" pitchFamily="34" charset="-122"/>
              </a:rPr>
              <a:t>单击此处添加文字内容</a:t>
            </a:r>
            <a:endParaRPr lang="en-US" altLang="zh-CN" sz="1400">
              <a:latin typeface="微软雅黑" pitchFamily="34" charset="-122"/>
              <a:ea typeface="微软雅黑" pitchFamily="34" charset="-122"/>
              <a:sym typeface="微软雅黑" pitchFamily="34" charset="-122"/>
            </a:endParaRPr>
          </a:p>
        </p:txBody>
      </p:sp>
      <p:sp>
        <p:nvSpPr>
          <p:cNvPr id="25615" name="矩形 13"/>
          <p:cNvSpPr>
            <a:spLocks noChangeArrowheads="1"/>
          </p:cNvSpPr>
          <p:nvPr/>
        </p:nvSpPr>
        <p:spPr bwMode="auto">
          <a:xfrm>
            <a:off x="7851775" y="5251450"/>
            <a:ext cx="2592388" cy="6159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buClr>
                <a:schemeClr val="accent1"/>
              </a:buClr>
            </a:pPr>
            <a:r>
              <a:rPr lang="zh-CN" altLang="en-US" sz="2000" b="1">
                <a:latin typeface="微软雅黑" pitchFamily="34" charset="-122"/>
                <a:ea typeface="微软雅黑" pitchFamily="34" charset="-122"/>
                <a:sym typeface="微软雅黑" pitchFamily="34" charset="-122"/>
              </a:rPr>
              <a:t>点击添加标题</a:t>
            </a:r>
            <a:endParaRPr lang="en-US" altLang="zh-CN" sz="2000" b="1">
              <a:latin typeface="微软雅黑" pitchFamily="34" charset="-122"/>
              <a:ea typeface="微软雅黑" pitchFamily="34" charset="-122"/>
              <a:sym typeface="微软雅黑" pitchFamily="34" charset="-122"/>
            </a:endParaRPr>
          </a:p>
          <a:p>
            <a:pPr>
              <a:buClr>
                <a:schemeClr val="accent1"/>
              </a:buClr>
            </a:pPr>
            <a:r>
              <a:rPr lang="zh-CN" altLang="en-US" sz="1400">
                <a:latin typeface="微软雅黑" pitchFamily="34" charset="-122"/>
                <a:ea typeface="微软雅黑" pitchFamily="34" charset="-122"/>
                <a:sym typeface="微软雅黑" pitchFamily="34" charset="-122"/>
              </a:rPr>
              <a:t>单击此处添加文字内容</a:t>
            </a:r>
            <a:endParaRPr lang="en-US" altLang="zh-CN" sz="1400">
              <a:latin typeface="微软雅黑" pitchFamily="34" charset="-122"/>
              <a:ea typeface="微软雅黑" pitchFamily="34" charset="-122"/>
              <a:sym typeface="微软雅黑" pitchFamily="34" charset="-122"/>
            </a:endParaRPr>
          </a:p>
        </p:txBody>
      </p:sp>
      <p:sp>
        <p:nvSpPr>
          <p:cNvPr id="25616" name="五边形 1"/>
          <p:cNvSpPr>
            <a:spLocks noChangeArrowheads="1"/>
          </p:cNvSpPr>
          <p:nvPr/>
        </p:nvSpPr>
        <p:spPr bwMode="auto">
          <a:xfrm>
            <a:off x="0" y="2341563"/>
            <a:ext cx="5983288" cy="646112"/>
          </a:xfrm>
          <a:prstGeom prst="homePlate">
            <a:avLst>
              <a:gd name="adj" fmla="val 231511"/>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CC818"/>
              </a:solidFill>
              <a:latin typeface="宋体" pitchFamily="2" charset="-122"/>
              <a:sym typeface="宋体" pitchFamily="2" charset="-122"/>
            </a:endParaRPr>
          </a:p>
        </p:txBody>
      </p:sp>
      <p:sp>
        <p:nvSpPr>
          <p:cNvPr id="25617" name="五边形 29"/>
          <p:cNvSpPr>
            <a:spLocks noChangeArrowheads="1"/>
          </p:cNvSpPr>
          <p:nvPr/>
        </p:nvSpPr>
        <p:spPr bwMode="auto">
          <a:xfrm>
            <a:off x="0" y="2978150"/>
            <a:ext cx="5983288" cy="646113"/>
          </a:xfrm>
          <a:prstGeom prst="homePlate">
            <a:avLst>
              <a:gd name="adj" fmla="val 231511"/>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FFFFF"/>
              </a:solidFill>
              <a:latin typeface="宋体" pitchFamily="2" charset="-122"/>
              <a:sym typeface="宋体" pitchFamily="2" charset="-122"/>
            </a:endParaRPr>
          </a:p>
        </p:txBody>
      </p:sp>
      <p:sp>
        <p:nvSpPr>
          <p:cNvPr id="25618" name="五边形 37"/>
          <p:cNvSpPr>
            <a:spLocks noChangeArrowheads="1"/>
          </p:cNvSpPr>
          <p:nvPr/>
        </p:nvSpPr>
        <p:spPr bwMode="auto">
          <a:xfrm>
            <a:off x="0" y="3616325"/>
            <a:ext cx="5983288" cy="644525"/>
          </a:xfrm>
          <a:prstGeom prst="homePlate">
            <a:avLst>
              <a:gd name="adj" fmla="val 232081"/>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FFFFF"/>
              </a:solidFill>
              <a:latin typeface="宋体" pitchFamily="2" charset="-122"/>
              <a:sym typeface="宋体" pitchFamily="2" charset="-122"/>
            </a:endParaRPr>
          </a:p>
        </p:txBody>
      </p:sp>
      <p:sp>
        <p:nvSpPr>
          <p:cNvPr id="25619" name="五边形 38"/>
          <p:cNvSpPr>
            <a:spLocks noChangeArrowheads="1"/>
          </p:cNvSpPr>
          <p:nvPr/>
        </p:nvSpPr>
        <p:spPr bwMode="auto">
          <a:xfrm>
            <a:off x="0" y="4252913"/>
            <a:ext cx="5983288" cy="646112"/>
          </a:xfrm>
          <a:prstGeom prst="homePlate">
            <a:avLst>
              <a:gd name="adj" fmla="val 231511"/>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FFFFF"/>
              </a:solidFill>
              <a:latin typeface="宋体" pitchFamily="2" charset="-122"/>
              <a:sym typeface="宋体" pitchFamily="2" charset="-122"/>
            </a:endParaRPr>
          </a:p>
        </p:txBody>
      </p:sp>
      <p:sp>
        <p:nvSpPr>
          <p:cNvPr id="25620" name="五边形 39"/>
          <p:cNvSpPr>
            <a:spLocks noChangeArrowheads="1"/>
          </p:cNvSpPr>
          <p:nvPr/>
        </p:nvSpPr>
        <p:spPr bwMode="auto">
          <a:xfrm>
            <a:off x="0" y="4889500"/>
            <a:ext cx="5983288" cy="646113"/>
          </a:xfrm>
          <a:prstGeom prst="homePlate">
            <a:avLst>
              <a:gd name="adj" fmla="val 231511"/>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sz="1600">
              <a:solidFill>
                <a:srgbClr val="FCC818"/>
              </a:solidFill>
              <a:latin typeface="宋体" pitchFamily="2" charset="-122"/>
              <a:sym typeface="宋体" pitchFamily="2" charset="-122"/>
            </a:endParaRPr>
          </a:p>
        </p:txBody>
      </p:sp>
      <p:pic>
        <p:nvPicPr>
          <p:cNvPr id="25621" name="图片 2"/>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1611313" y="1465263"/>
            <a:ext cx="2566987" cy="500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5622" name="文本框 24"/>
          <p:cNvSpPr>
            <a:spLocks noChangeArrowheads="1"/>
          </p:cNvSpPr>
          <p:nvPr/>
        </p:nvSpPr>
        <p:spPr bwMode="auto">
          <a:xfrm>
            <a:off x="2155825" y="4429125"/>
            <a:ext cx="14414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b="1">
                <a:solidFill>
                  <a:schemeClr val="bg1"/>
                </a:solidFill>
                <a:latin typeface="微软雅黑" pitchFamily="34" charset="-122"/>
                <a:ea typeface="微软雅黑" pitchFamily="34" charset="-122"/>
                <a:sym typeface="Arial" pitchFamily="34" charset="0"/>
              </a:rPr>
              <a:t>添加文字</a:t>
            </a:r>
            <a:endParaRPr lang="zh-CN" altLang="en-US" b="1">
              <a:solidFill>
                <a:schemeClr val="bg1"/>
              </a:solidFill>
              <a:latin typeface="Calibri" pitchFamily="34" charset="0"/>
              <a:sym typeface="宋体" pitchFamily="2" charset="-122"/>
            </a:endParaRPr>
          </a:p>
        </p:txBody>
      </p:sp>
      <p:sp>
        <p:nvSpPr>
          <p:cNvPr id="25623" name="文本框 25"/>
          <p:cNvSpPr>
            <a:spLocks noChangeArrowheads="1"/>
          </p:cNvSpPr>
          <p:nvPr/>
        </p:nvSpPr>
        <p:spPr bwMode="auto">
          <a:xfrm>
            <a:off x="2155825" y="3798888"/>
            <a:ext cx="1441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b="1">
                <a:solidFill>
                  <a:srgbClr val="262626"/>
                </a:solidFill>
                <a:latin typeface="微软雅黑" pitchFamily="34" charset="-122"/>
                <a:ea typeface="微软雅黑" pitchFamily="34" charset="-122"/>
                <a:sym typeface="Arial" pitchFamily="34" charset="0"/>
              </a:rPr>
              <a:t>添加文字</a:t>
            </a:r>
            <a:endParaRPr lang="zh-CN" altLang="en-US" b="1">
              <a:solidFill>
                <a:srgbClr val="262626"/>
              </a:solidFill>
              <a:latin typeface="Calibri" pitchFamily="34" charset="0"/>
              <a:sym typeface="宋体" pitchFamily="2" charset="-122"/>
            </a:endParaRPr>
          </a:p>
        </p:txBody>
      </p:sp>
      <p:sp>
        <p:nvSpPr>
          <p:cNvPr id="25624" name="文本框 26"/>
          <p:cNvSpPr>
            <a:spLocks noChangeArrowheads="1"/>
          </p:cNvSpPr>
          <p:nvPr/>
        </p:nvSpPr>
        <p:spPr bwMode="auto">
          <a:xfrm>
            <a:off x="2155825" y="3168650"/>
            <a:ext cx="144145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b="1">
                <a:solidFill>
                  <a:schemeClr val="bg1"/>
                </a:solidFill>
                <a:latin typeface="微软雅黑" pitchFamily="34" charset="-122"/>
                <a:ea typeface="微软雅黑" pitchFamily="34" charset="-122"/>
                <a:sym typeface="Arial" pitchFamily="34" charset="0"/>
              </a:rPr>
              <a:t>添加文字</a:t>
            </a:r>
            <a:endParaRPr lang="zh-CN" altLang="en-US" b="1">
              <a:solidFill>
                <a:schemeClr val="bg1"/>
              </a:solidFill>
              <a:latin typeface="Calibri" pitchFamily="34" charset="0"/>
              <a:sym typeface="宋体" pitchFamily="2" charset="-122"/>
            </a:endParaRPr>
          </a:p>
        </p:txBody>
      </p:sp>
      <p:sp>
        <p:nvSpPr>
          <p:cNvPr id="25625" name="文本框 27"/>
          <p:cNvSpPr>
            <a:spLocks noChangeArrowheads="1"/>
          </p:cNvSpPr>
          <p:nvPr/>
        </p:nvSpPr>
        <p:spPr bwMode="auto">
          <a:xfrm>
            <a:off x="2155825" y="2540000"/>
            <a:ext cx="1441450"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b="1">
                <a:solidFill>
                  <a:srgbClr val="262626"/>
                </a:solidFill>
                <a:latin typeface="微软雅黑" pitchFamily="34" charset="-122"/>
                <a:ea typeface="微软雅黑" pitchFamily="34" charset="-122"/>
                <a:sym typeface="Arial" pitchFamily="34" charset="0"/>
              </a:rPr>
              <a:t>添加文字</a:t>
            </a:r>
            <a:endParaRPr lang="zh-CN" altLang="en-US" b="1">
              <a:solidFill>
                <a:srgbClr val="262626"/>
              </a:solidFill>
              <a:latin typeface="Calibri" pitchFamily="34" charset="0"/>
              <a:sym typeface="宋体" pitchFamily="2" charset="-122"/>
            </a:endParaRPr>
          </a:p>
        </p:txBody>
      </p:sp>
      <p:sp>
        <p:nvSpPr>
          <p:cNvPr id="25626" name="文本框 30"/>
          <p:cNvSpPr>
            <a:spLocks noChangeArrowheads="1"/>
          </p:cNvSpPr>
          <p:nvPr/>
        </p:nvSpPr>
        <p:spPr bwMode="auto">
          <a:xfrm>
            <a:off x="2155825" y="5059363"/>
            <a:ext cx="144145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b="1">
                <a:solidFill>
                  <a:srgbClr val="262626"/>
                </a:solidFill>
                <a:latin typeface="微软雅黑" pitchFamily="34" charset="-122"/>
                <a:ea typeface="微软雅黑" pitchFamily="34" charset="-122"/>
                <a:sym typeface="Arial" pitchFamily="34" charset="0"/>
              </a:rPr>
              <a:t>添加文字</a:t>
            </a:r>
            <a:endParaRPr lang="zh-CN" altLang="en-US" b="1">
              <a:solidFill>
                <a:srgbClr val="262626"/>
              </a:solidFill>
              <a:latin typeface="Calibri" pitchFamily="34" charset="0"/>
              <a:sym typeface="宋体" pitchFamily="2" charset="-122"/>
            </a:endParaRPr>
          </a:p>
        </p:txBody>
      </p:sp>
    </p:spTree>
  </p:cSld>
  <p:clrMapOvr>
    <a:masterClrMapping/>
  </p:clrMapOvr>
  <p:transition spd="med">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6627"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6628"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6629"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0" name="图片 1"/>
          <p:cNvPicPr>
            <a:picLocks noChangeAspect="1" noChangeArrowheads="1"/>
          </p:cNvPicPr>
          <p:nvPr/>
        </p:nvPicPr>
        <p:blipFill>
          <a:blip r:embed="rId3" cstate="print">
            <a:grayscl/>
            <a:extLst>
              <a:ext uri="{28A0092B-C50C-407E-A947-70E740481C1C}">
                <a14:useLocalDpi xmlns:a14="http://schemas.microsoft.com/office/drawing/2010/main" xmlns="" val="0"/>
              </a:ext>
            </a:extLst>
          </a:blip>
          <a:srcRect l="17018" t="8820" r="5692" b="25999"/>
          <a:stretch>
            <a:fillRect/>
          </a:stretch>
        </p:blipFill>
        <p:spPr bwMode="auto">
          <a:xfrm>
            <a:off x="0" y="2438400"/>
            <a:ext cx="3008313"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1" name="图片 2"/>
          <p:cNvPicPr>
            <a:picLocks noChangeAspect="1" noChangeArrowheads="1"/>
          </p:cNvPicPr>
          <p:nvPr/>
        </p:nvPicPr>
        <p:blipFill>
          <a:blip r:embed="rId4" cstate="print">
            <a:grayscl/>
            <a:extLst>
              <a:ext uri="{28A0092B-C50C-407E-A947-70E740481C1C}">
                <a14:useLocalDpi xmlns:a14="http://schemas.microsoft.com/office/drawing/2010/main" xmlns="" val="0"/>
              </a:ext>
            </a:extLst>
          </a:blip>
          <a:srcRect l="16121" t="18317" r="13890" b="28481"/>
          <a:stretch>
            <a:fillRect/>
          </a:stretch>
        </p:blipFill>
        <p:spPr bwMode="auto">
          <a:xfrm>
            <a:off x="3060700" y="4351338"/>
            <a:ext cx="3008313"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2" name="图片 3"/>
          <p:cNvPicPr>
            <a:picLocks noChangeAspect="1" noChangeArrowheads="1"/>
          </p:cNvPicPr>
          <p:nvPr/>
        </p:nvPicPr>
        <p:blipFill>
          <a:blip r:embed="rId5" cstate="print">
            <a:grayscl/>
            <a:extLst>
              <a:ext uri="{28A0092B-C50C-407E-A947-70E740481C1C}">
                <a14:useLocalDpi xmlns:a14="http://schemas.microsoft.com/office/drawing/2010/main" xmlns="" val="0"/>
              </a:ext>
            </a:extLst>
          </a:blip>
          <a:srcRect l="20966" t="25630" r="7697" b="16212"/>
          <a:stretch>
            <a:fillRect/>
          </a:stretch>
        </p:blipFill>
        <p:spPr bwMode="auto">
          <a:xfrm>
            <a:off x="6122988" y="2438400"/>
            <a:ext cx="3008312"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26633" name="图片 4"/>
          <p:cNvPicPr>
            <a:picLocks noChangeAspect="1" noChangeArrowheads="1"/>
          </p:cNvPicPr>
          <p:nvPr/>
        </p:nvPicPr>
        <p:blipFill>
          <a:blip r:embed="rId6" cstate="print">
            <a:grayscl/>
            <a:extLst>
              <a:ext uri="{28A0092B-C50C-407E-A947-70E740481C1C}">
                <a14:useLocalDpi xmlns:a14="http://schemas.microsoft.com/office/drawing/2010/main" xmlns="" val="0"/>
              </a:ext>
            </a:extLst>
          </a:blip>
          <a:srcRect l="15726" t="168" r="1624" b="30147"/>
          <a:stretch>
            <a:fillRect/>
          </a:stretch>
        </p:blipFill>
        <p:spPr bwMode="auto">
          <a:xfrm>
            <a:off x="9183688" y="4351338"/>
            <a:ext cx="3008312" cy="1692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6634" name="矩形 5"/>
          <p:cNvSpPr>
            <a:spLocks noChangeArrowheads="1"/>
          </p:cNvSpPr>
          <p:nvPr/>
        </p:nvSpPr>
        <p:spPr bwMode="auto">
          <a:xfrm>
            <a:off x="0" y="4351338"/>
            <a:ext cx="3008313" cy="1692275"/>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zh-CN" sz="2400" b="1">
                <a:solidFill>
                  <a:schemeClr val="bg1"/>
                </a:solidFill>
                <a:latin typeface="微软雅黑" pitchFamily="34" charset="-122"/>
                <a:ea typeface="微软雅黑" pitchFamily="34" charset="-122"/>
                <a:sym typeface="微软雅黑" pitchFamily="34" charset="-122"/>
              </a:rPr>
              <a:t>KEYWORD</a:t>
            </a:r>
            <a:endParaRPr lang="zh-CN" altLang="en-US" sz="2400" b="1">
              <a:solidFill>
                <a:schemeClr val="bg1"/>
              </a:solidFill>
              <a:latin typeface="微软雅黑" pitchFamily="34" charset="-122"/>
              <a:ea typeface="微软雅黑" pitchFamily="34" charset="-122"/>
              <a:sym typeface="微软雅黑" pitchFamily="34" charset="-122"/>
            </a:endParaRPr>
          </a:p>
          <a:p>
            <a:pPr algn="ctr"/>
            <a:r>
              <a:rPr lang="zh-CN" altLang="en-US" sz="1400">
                <a:solidFill>
                  <a:schemeClr val="bg1"/>
                </a:solidFill>
                <a:latin typeface="微软雅黑" pitchFamily="34" charset="-122"/>
                <a:ea typeface="微软雅黑" pitchFamily="34" charset="-122"/>
                <a:sym typeface="微软雅黑" pitchFamily="34" charset="-122"/>
              </a:rPr>
              <a:t>这里输入简单的文字概述</a:t>
            </a:r>
            <a:endParaRPr lang="en-US" altLang="zh-CN" sz="1400">
              <a:solidFill>
                <a:schemeClr val="bg1"/>
              </a:solidFill>
              <a:latin typeface="微软雅黑" pitchFamily="34" charset="-122"/>
              <a:ea typeface="微软雅黑" pitchFamily="34" charset="-122"/>
              <a:sym typeface="微软雅黑" pitchFamily="34" charset="-122"/>
            </a:endParaRPr>
          </a:p>
          <a:p>
            <a:pPr algn="ctr"/>
            <a:r>
              <a:rPr lang="zh-CN" altLang="en-US" sz="1400">
                <a:solidFill>
                  <a:schemeClr val="bg1"/>
                </a:solidFill>
                <a:latin typeface="微软雅黑" pitchFamily="34" charset="-122"/>
                <a:ea typeface="微软雅黑" pitchFamily="34" charset="-122"/>
                <a:sym typeface="微软雅黑" pitchFamily="34" charset="-122"/>
              </a:rPr>
              <a:t>这里输入简单的文字概述</a:t>
            </a:r>
          </a:p>
        </p:txBody>
      </p:sp>
      <p:sp>
        <p:nvSpPr>
          <p:cNvPr id="26635" name="矩形 6"/>
          <p:cNvSpPr>
            <a:spLocks noChangeArrowheads="1"/>
          </p:cNvSpPr>
          <p:nvPr/>
        </p:nvSpPr>
        <p:spPr bwMode="auto">
          <a:xfrm>
            <a:off x="3060700" y="2438400"/>
            <a:ext cx="3008313" cy="1692275"/>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zh-CN" sz="2400" b="1">
                <a:solidFill>
                  <a:srgbClr val="3F3F3F"/>
                </a:solidFill>
                <a:latin typeface="微软雅黑" pitchFamily="34" charset="-122"/>
                <a:ea typeface="微软雅黑" pitchFamily="34" charset="-122"/>
                <a:sym typeface="微软雅黑" pitchFamily="34" charset="-122"/>
              </a:rPr>
              <a:t>KEYWORD</a:t>
            </a:r>
            <a:endParaRPr lang="zh-CN" altLang="en-US" sz="2400" b="1">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这里输入简单的文字概述</a:t>
            </a:r>
            <a:endParaRPr lang="en-US" altLang="zh-CN" sz="1400">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这里输入简单的文字概述</a:t>
            </a:r>
            <a:endParaRPr lang="zh-CN" altLang="en-US"/>
          </a:p>
        </p:txBody>
      </p:sp>
      <p:sp>
        <p:nvSpPr>
          <p:cNvPr id="26636" name="矩形 7"/>
          <p:cNvSpPr>
            <a:spLocks noChangeArrowheads="1"/>
          </p:cNvSpPr>
          <p:nvPr/>
        </p:nvSpPr>
        <p:spPr bwMode="auto">
          <a:xfrm>
            <a:off x="6122988" y="4351338"/>
            <a:ext cx="3008312" cy="1692275"/>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zh-CN" sz="2400" b="1">
                <a:solidFill>
                  <a:schemeClr val="bg1"/>
                </a:solidFill>
                <a:latin typeface="微软雅黑" pitchFamily="34" charset="-122"/>
                <a:ea typeface="微软雅黑" pitchFamily="34" charset="-122"/>
                <a:sym typeface="微软雅黑" pitchFamily="34" charset="-122"/>
              </a:rPr>
              <a:t>KEYWORD</a:t>
            </a:r>
            <a:endParaRPr lang="zh-CN" altLang="en-US" sz="2400" b="1">
              <a:solidFill>
                <a:schemeClr val="bg1"/>
              </a:solidFill>
              <a:latin typeface="微软雅黑" pitchFamily="34" charset="-122"/>
              <a:ea typeface="微软雅黑" pitchFamily="34" charset="-122"/>
              <a:sym typeface="微软雅黑" pitchFamily="34" charset="-122"/>
            </a:endParaRPr>
          </a:p>
          <a:p>
            <a:pPr algn="ctr"/>
            <a:r>
              <a:rPr lang="zh-CN" altLang="en-US" sz="1400">
                <a:solidFill>
                  <a:schemeClr val="bg1"/>
                </a:solidFill>
                <a:latin typeface="微软雅黑" pitchFamily="34" charset="-122"/>
                <a:ea typeface="微软雅黑" pitchFamily="34" charset="-122"/>
                <a:sym typeface="微软雅黑" pitchFamily="34" charset="-122"/>
              </a:rPr>
              <a:t>这里输入简单的文字概述</a:t>
            </a:r>
            <a:endParaRPr lang="en-US" altLang="zh-CN" sz="1400">
              <a:solidFill>
                <a:schemeClr val="bg1"/>
              </a:solidFill>
              <a:latin typeface="微软雅黑" pitchFamily="34" charset="-122"/>
              <a:ea typeface="微软雅黑" pitchFamily="34" charset="-122"/>
              <a:sym typeface="微软雅黑" pitchFamily="34" charset="-122"/>
            </a:endParaRPr>
          </a:p>
          <a:p>
            <a:pPr algn="ctr"/>
            <a:r>
              <a:rPr lang="zh-CN" altLang="en-US" sz="1400">
                <a:solidFill>
                  <a:schemeClr val="bg1"/>
                </a:solidFill>
                <a:latin typeface="微软雅黑" pitchFamily="34" charset="-122"/>
                <a:ea typeface="微软雅黑" pitchFamily="34" charset="-122"/>
                <a:sym typeface="微软雅黑" pitchFamily="34" charset="-122"/>
              </a:rPr>
              <a:t>这里输入简单的文字概述</a:t>
            </a:r>
            <a:endParaRPr lang="zh-CN" altLang="en-US"/>
          </a:p>
        </p:txBody>
      </p:sp>
      <p:sp>
        <p:nvSpPr>
          <p:cNvPr id="26637" name="矩形 8"/>
          <p:cNvSpPr>
            <a:spLocks noChangeArrowheads="1"/>
          </p:cNvSpPr>
          <p:nvPr/>
        </p:nvSpPr>
        <p:spPr bwMode="auto">
          <a:xfrm>
            <a:off x="9183688" y="2438400"/>
            <a:ext cx="3008312" cy="1692275"/>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r>
              <a:rPr lang="en-US" altLang="zh-CN" sz="2400" b="1">
                <a:solidFill>
                  <a:srgbClr val="3F3F3F"/>
                </a:solidFill>
                <a:latin typeface="微软雅黑" pitchFamily="34" charset="-122"/>
                <a:ea typeface="微软雅黑" pitchFamily="34" charset="-122"/>
                <a:sym typeface="微软雅黑" pitchFamily="34" charset="-122"/>
              </a:rPr>
              <a:t>KEYWORD</a:t>
            </a:r>
            <a:endParaRPr lang="zh-CN" altLang="en-US" sz="2400" b="1">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这里输入简单的文字概述</a:t>
            </a:r>
            <a:endParaRPr lang="en-US" altLang="zh-CN" sz="1400">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这里输入简单的文字概述</a:t>
            </a:r>
          </a:p>
        </p:txBody>
      </p:sp>
      <p:sp>
        <p:nvSpPr>
          <p:cNvPr id="26638" name="直接连接符 9"/>
          <p:cNvSpPr>
            <a:spLocks noChangeShapeType="1"/>
          </p:cNvSpPr>
          <p:nvPr/>
        </p:nvSpPr>
        <p:spPr bwMode="auto">
          <a:xfrm>
            <a:off x="0" y="1870075"/>
            <a:ext cx="4419600" cy="1588"/>
          </a:xfrm>
          <a:prstGeom prst="line">
            <a:avLst/>
          </a:prstGeom>
          <a:noFill/>
          <a:ln w="1905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6639" name="直接连接符 10"/>
          <p:cNvSpPr>
            <a:spLocks noChangeShapeType="1"/>
          </p:cNvSpPr>
          <p:nvPr/>
        </p:nvSpPr>
        <p:spPr bwMode="auto">
          <a:xfrm>
            <a:off x="7772400" y="1870075"/>
            <a:ext cx="4419600" cy="1588"/>
          </a:xfrm>
          <a:prstGeom prst="line">
            <a:avLst/>
          </a:prstGeom>
          <a:noFill/>
          <a:ln w="1905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6640" name="文本框 11"/>
          <p:cNvSpPr>
            <a:spLocks noChangeArrowheads="1"/>
          </p:cNvSpPr>
          <p:nvPr/>
        </p:nvSpPr>
        <p:spPr bwMode="auto">
          <a:xfrm>
            <a:off x="5054600" y="1341438"/>
            <a:ext cx="2082800"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en-US" altLang="zh-CN" sz="2800" b="1">
                <a:solidFill>
                  <a:srgbClr val="3F3F3F"/>
                </a:solidFill>
                <a:latin typeface="微软雅黑" pitchFamily="34" charset="-122"/>
                <a:ea typeface="微软雅黑" pitchFamily="34" charset="-122"/>
                <a:sym typeface="微软雅黑" pitchFamily="34" charset="-122"/>
              </a:rPr>
              <a:t>KEYWORD</a:t>
            </a:r>
            <a:endParaRPr lang="zh-CN" altLang="en-US" sz="2800" b="1">
              <a:solidFill>
                <a:srgbClr val="3F3F3F"/>
              </a:solidFill>
              <a:latin typeface="微软雅黑" pitchFamily="34" charset="-122"/>
              <a:ea typeface="微软雅黑" pitchFamily="34" charset="-122"/>
              <a:sym typeface="微软雅黑" pitchFamily="34" charset="-122"/>
            </a:endParaRPr>
          </a:p>
        </p:txBody>
      </p:sp>
      <p:sp>
        <p:nvSpPr>
          <p:cNvPr id="26641" name="TextBox 15"/>
          <p:cNvSpPr>
            <a:spLocks noChangeArrowheads="1"/>
          </p:cNvSpPr>
          <p:nvPr/>
        </p:nvSpPr>
        <p:spPr bwMode="auto">
          <a:xfrm>
            <a:off x="5094288" y="1771650"/>
            <a:ext cx="20034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a:t>
            </a:r>
          </a:p>
        </p:txBody>
      </p:sp>
    </p:spTree>
  </p:cSld>
  <p:clrMapOvr>
    <a:masterClrMapping/>
  </p:clrMapOvr>
  <p:transition spd="med">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7651"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7652"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7653"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27654" name="任意多边形 4"/>
          <p:cNvSpPr>
            <a:spLocks noChangeArrowheads="1"/>
          </p:cNvSpPr>
          <p:nvPr/>
        </p:nvSpPr>
        <p:spPr bwMode="auto">
          <a:xfrm>
            <a:off x="1082675" y="4830763"/>
            <a:ext cx="10026650" cy="1341437"/>
          </a:xfrm>
          <a:custGeom>
            <a:avLst/>
            <a:gdLst>
              <a:gd name="T0" fmla="*/ 0 w 11343473"/>
              <a:gd name="T1" fmla="*/ 151755 h 1517550"/>
              <a:gd name="T2" fmla="*/ 151755 w 11343473"/>
              <a:gd name="T3" fmla="*/ 0 h 1517550"/>
              <a:gd name="T4" fmla="*/ 11191718 w 11343473"/>
              <a:gd name="T5" fmla="*/ 0 h 1517550"/>
              <a:gd name="T6" fmla="*/ 11343473 w 11343473"/>
              <a:gd name="T7" fmla="*/ 151755 h 1517550"/>
              <a:gd name="T8" fmla="*/ 11343473 w 11343473"/>
              <a:gd name="T9" fmla="*/ 1365795 h 1517550"/>
              <a:gd name="T10" fmla="*/ 11191718 w 11343473"/>
              <a:gd name="T11" fmla="*/ 1517550 h 1517550"/>
              <a:gd name="T12" fmla="*/ 151755 w 11343473"/>
              <a:gd name="T13" fmla="*/ 1517550 h 1517550"/>
              <a:gd name="T14" fmla="*/ 0 w 11343473"/>
              <a:gd name="T15" fmla="*/ 1365795 h 1517550"/>
              <a:gd name="T16" fmla="*/ 0 w 11343473"/>
              <a:gd name="T17" fmla="*/ 151755 h 15175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343473"/>
              <a:gd name="T28" fmla="*/ 0 h 1517550"/>
              <a:gd name="T29" fmla="*/ 11343473 w 11343473"/>
              <a:gd name="T30" fmla="*/ 1517550 h 15175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9824" tIns="369824" rIns="8310256" bIns="369824" anchor="ctr"/>
          <a:lstStyle/>
          <a:p>
            <a:pPr algn="ctr">
              <a:lnSpc>
                <a:spcPct val="90000"/>
              </a:lnSpc>
              <a:spcAft>
                <a:spcPct val="35000"/>
              </a:spcAft>
            </a:pPr>
            <a:endParaRPr lang="zh-CN" altLang="zh-CN" sz="5200">
              <a:solidFill>
                <a:srgbClr val="000000"/>
              </a:solidFill>
              <a:latin typeface="宋体" pitchFamily="2" charset="-122"/>
              <a:sym typeface="宋体" pitchFamily="2" charset="-122"/>
            </a:endParaRPr>
          </a:p>
        </p:txBody>
      </p:sp>
      <p:sp>
        <p:nvSpPr>
          <p:cNvPr id="27655" name="任意多边形 5"/>
          <p:cNvSpPr>
            <a:spLocks noChangeArrowheads="1"/>
          </p:cNvSpPr>
          <p:nvPr/>
        </p:nvSpPr>
        <p:spPr bwMode="auto">
          <a:xfrm>
            <a:off x="1082675" y="3263900"/>
            <a:ext cx="10026650" cy="1341438"/>
          </a:xfrm>
          <a:custGeom>
            <a:avLst/>
            <a:gdLst>
              <a:gd name="T0" fmla="*/ 0 w 11343473"/>
              <a:gd name="T1" fmla="*/ 151755 h 1517550"/>
              <a:gd name="T2" fmla="*/ 151755 w 11343473"/>
              <a:gd name="T3" fmla="*/ 0 h 1517550"/>
              <a:gd name="T4" fmla="*/ 11191718 w 11343473"/>
              <a:gd name="T5" fmla="*/ 0 h 1517550"/>
              <a:gd name="T6" fmla="*/ 11343473 w 11343473"/>
              <a:gd name="T7" fmla="*/ 151755 h 1517550"/>
              <a:gd name="T8" fmla="*/ 11343473 w 11343473"/>
              <a:gd name="T9" fmla="*/ 1365795 h 1517550"/>
              <a:gd name="T10" fmla="*/ 11191718 w 11343473"/>
              <a:gd name="T11" fmla="*/ 1517550 h 1517550"/>
              <a:gd name="T12" fmla="*/ 151755 w 11343473"/>
              <a:gd name="T13" fmla="*/ 1517550 h 1517550"/>
              <a:gd name="T14" fmla="*/ 0 w 11343473"/>
              <a:gd name="T15" fmla="*/ 1365795 h 1517550"/>
              <a:gd name="T16" fmla="*/ 0 w 11343473"/>
              <a:gd name="T17" fmla="*/ 151755 h 15175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343473"/>
              <a:gd name="T28" fmla="*/ 0 h 1517550"/>
              <a:gd name="T29" fmla="*/ 11343473 w 11343473"/>
              <a:gd name="T30" fmla="*/ 1517550 h 15175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9824" tIns="369824" rIns="8310256" bIns="369824" anchor="ctr"/>
          <a:lstStyle/>
          <a:p>
            <a:pPr algn="ctr">
              <a:lnSpc>
                <a:spcPct val="90000"/>
              </a:lnSpc>
              <a:spcAft>
                <a:spcPct val="35000"/>
              </a:spcAft>
            </a:pPr>
            <a:endParaRPr lang="zh-CN" altLang="zh-CN" sz="5200">
              <a:solidFill>
                <a:srgbClr val="000000"/>
              </a:solidFill>
              <a:latin typeface="宋体" pitchFamily="2" charset="-122"/>
              <a:sym typeface="宋体" pitchFamily="2" charset="-122"/>
            </a:endParaRPr>
          </a:p>
        </p:txBody>
      </p:sp>
      <p:sp>
        <p:nvSpPr>
          <p:cNvPr id="27656" name="任意多边形 6"/>
          <p:cNvSpPr>
            <a:spLocks noChangeArrowheads="1"/>
          </p:cNvSpPr>
          <p:nvPr/>
        </p:nvSpPr>
        <p:spPr bwMode="auto">
          <a:xfrm>
            <a:off x="1082675" y="1698625"/>
            <a:ext cx="10026650" cy="1339850"/>
          </a:xfrm>
          <a:custGeom>
            <a:avLst/>
            <a:gdLst>
              <a:gd name="T0" fmla="*/ 0 w 11343473"/>
              <a:gd name="T1" fmla="*/ 151755 h 1517550"/>
              <a:gd name="T2" fmla="*/ 151755 w 11343473"/>
              <a:gd name="T3" fmla="*/ 0 h 1517550"/>
              <a:gd name="T4" fmla="*/ 11191718 w 11343473"/>
              <a:gd name="T5" fmla="*/ 0 h 1517550"/>
              <a:gd name="T6" fmla="*/ 11343473 w 11343473"/>
              <a:gd name="T7" fmla="*/ 151755 h 1517550"/>
              <a:gd name="T8" fmla="*/ 11343473 w 11343473"/>
              <a:gd name="T9" fmla="*/ 1365795 h 1517550"/>
              <a:gd name="T10" fmla="*/ 11191718 w 11343473"/>
              <a:gd name="T11" fmla="*/ 1517550 h 1517550"/>
              <a:gd name="T12" fmla="*/ 151755 w 11343473"/>
              <a:gd name="T13" fmla="*/ 1517550 h 1517550"/>
              <a:gd name="T14" fmla="*/ 0 w 11343473"/>
              <a:gd name="T15" fmla="*/ 1365795 h 1517550"/>
              <a:gd name="T16" fmla="*/ 0 w 11343473"/>
              <a:gd name="T17" fmla="*/ 151755 h 15175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343473"/>
              <a:gd name="T28" fmla="*/ 0 h 1517550"/>
              <a:gd name="T29" fmla="*/ 11343473 w 11343473"/>
              <a:gd name="T30" fmla="*/ 1517550 h 151755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369824" tIns="369824" rIns="8310256" bIns="369824" anchor="ctr"/>
          <a:lstStyle/>
          <a:p>
            <a:pPr algn="ctr">
              <a:lnSpc>
                <a:spcPct val="90000"/>
              </a:lnSpc>
              <a:spcAft>
                <a:spcPct val="35000"/>
              </a:spcAft>
            </a:pPr>
            <a:endParaRPr lang="zh-CN" altLang="zh-CN" sz="5200">
              <a:solidFill>
                <a:srgbClr val="000000"/>
              </a:solidFill>
              <a:latin typeface="宋体" pitchFamily="2" charset="-122"/>
              <a:sym typeface="宋体" pitchFamily="2" charset="-122"/>
            </a:endParaRPr>
          </a:p>
        </p:txBody>
      </p:sp>
      <p:sp>
        <p:nvSpPr>
          <p:cNvPr id="27657" name="任意多边形 7"/>
          <p:cNvSpPr>
            <a:spLocks noChangeArrowheads="1"/>
          </p:cNvSpPr>
          <p:nvPr/>
        </p:nvSpPr>
        <p:spPr bwMode="auto">
          <a:xfrm>
            <a:off x="7346950" y="1809750"/>
            <a:ext cx="1685925" cy="1125538"/>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A5A5A5"/>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endParaRPr lang="zh-CN" altLang="zh-CN" sz="4900">
              <a:solidFill>
                <a:srgbClr val="FFFFFF"/>
              </a:solidFill>
              <a:latin typeface="宋体" pitchFamily="2" charset="-122"/>
              <a:sym typeface="宋体" pitchFamily="2" charset="-122"/>
            </a:endParaRPr>
          </a:p>
        </p:txBody>
      </p:sp>
      <p:sp>
        <p:nvSpPr>
          <p:cNvPr id="27658" name="任意多边形 8"/>
          <p:cNvSpPr>
            <a:spLocks/>
          </p:cNvSpPr>
          <p:nvPr/>
        </p:nvSpPr>
        <p:spPr bwMode="auto">
          <a:xfrm>
            <a:off x="6545263" y="2935288"/>
            <a:ext cx="1644650" cy="449262"/>
          </a:xfrm>
          <a:custGeom>
            <a:avLst/>
            <a:gdLst>
              <a:gd name="T0" fmla="*/ 1860415 w 1644650"/>
              <a:gd name="T1" fmla="*/ 0 h 449580"/>
              <a:gd name="T2" fmla="*/ 1860415 w 1644650"/>
              <a:gd name="T3" fmla="*/ 254415 h 449580"/>
              <a:gd name="T4" fmla="*/ 0 w 1644650"/>
              <a:gd name="T5" fmla="*/ 254415 h 449580"/>
              <a:gd name="T6" fmla="*/ 0 w 1644650"/>
              <a:gd name="T7" fmla="*/ 508831 h 449580"/>
              <a:gd name="T8" fmla="*/ 0 w 1644650"/>
              <a:gd name="T9" fmla="*/ 0 h 449580"/>
              <a:gd name="T10" fmla="*/ 1644650 w 1644650"/>
              <a:gd name="T11" fmla="*/ 449580 h 449580"/>
            </a:gdLst>
            <a:ahLst/>
            <a:cxnLst>
              <a:cxn ang="0">
                <a:pos x="T0" y="T1"/>
              </a:cxn>
              <a:cxn ang="0">
                <a:pos x="T2" y="T3"/>
              </a:cxn>
              <a:cxn ang="0">
                <a:pos x="T4" y="T5"/>
              </a:cxn>
              <a:cxn ang="0">
                <a:pos x="T6" y="T7"/>
              </a:cxn>
            </a:cxnLst>
            <a:rect l="T8" t="T9" r="T10" b="T11"/>
            <a:pathLst>
              <a:path w="1644650" h="449580">
                <a:moveTo>
                  <a:pt x="1860415" y="0"/>
                </a:moveTo>
                <a:lnTo>
                  <a:pt x="1860415" y="254415"/>
                </a:lnTo>
                <a:lnTo>
                  <a:pt x="0" y="254415"/>
                </a:lnTo>
                <a:lnTo>
                  <a:pt x="0" y="508831"/>
                </a:lnTo>
              </a:path>
            </a:pathLst>
          </a:custGeom>
          <a:noFill/>
          <a:ln w="28575" cap="flat" cmpd="sng">
            <a:solidFill>
              <a:srgbClr val="7F7F7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659" name="任意多边形 9"/>
          <p:cNvSpPr>
            <a:spLocks noChangeArrowheads="1"/>
          </p:cNvSpPr>
          <p:nvPr/>
        </p:nvSpPr>
        <p:spPr bwMode="auto">
          <a:xfrm>
            <a:off x="5702300" y="3384550"/>
            <a:ext cx="1685925" cy="1123950"/>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3F3F3F"/>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endParaRPr lang="zh-CN" altLang="zh-CN" sz="4900">
              <a:solidFill>
                <a:srgbClr val="FFFFFF"/>
              </a:solidFill>
              <a:latin typeface="宋体" pitchFamily="2" charset="-122"/>
              <a:sym typeface="宋体" pitchFamily="2" charset="-122"/>
            </a:endParaRPr>
          </a:p>
        </p:txBody>
      </p:sp>
      <p:sp>
        <p:nvSpPr>
          <p:cNvPr id="27660" name="任意多边形 10"/>
          <p:cNvSpPr>
            <a:spLocks/>
          </p:cNvSpPr>
          <p:nvPr/>
        </p:nvSpPr>
        <p:spPr bwMode="auto">
          <a:xfrm>
            <a:off x="5334000" y="4508500"/>
            <a:ext cx="1095375" cy="450850"/>
          </a:xfrm>
          <a:custGeom>
            <a:avLst/>
            <a:gdLst>
              <a:gd name="T0" fmla="*/ 1240276 w 1096010"/>
              <a:gd name="T1" fmla="*/ 0 h 449580"/>
              <a:gd name="T2" fmla="*/ 1240276 w 1096010"/>
              <a:gd name="T3" fmla="*/ 254415 h 449580"/>
              <a:gd name="T4" fmla="*/ 0 w 1096010"/>
              <a:gd name="T5" fmla="*/ 254415 h 449580"/>
              <a:gd name="T6" fmla="*/ 0 w 1096010"/>
              <a:gd name="T7" fmla="*/ 508831 h 449580"/>
              <a:gd name="T8" fmla="*/ 0 w 1096010"/>
              <a:gd name="T9" fmla="*/ 0 h 449580"/>
              <a:gd name="T10" fmla="*/ 1096010 w 1096010"/>
              <a:gd name="T11" fmla="*/ 449580 h 449580"/>
            </a:gdLst>
            <a:ahLst/>
            <a:cxnLst>
              <a:cxn ang="0">
                <a:pos x="T0" y="T1"/>
              </a:cxn>
              <a:cxn ang="0">
                <a:pos x="T2" y="T3"/>
              </a:cxn>
              <a:cxn ang="0">
                <a:pos x="T4" y="T5"/>
              </a:cxn>
              <a:cxn ang="0">
                <a:pos x="T6" y="T7"/>
              </a:cxn>
            </a:cxnLst>
            <a:rect l="T8" t="T9" r="T10" b="T11"/>
            <a:pathLst>
              <a:path w="1096010" h="449580">
                <a:moveTo>
                  <a:pt x="1240276" y="0"/>
                </a:moveTo>
                <a:lnTo>
                  <a:pt x="1240276" y="254415"/>
                </a:lnTo>
                <a:lnTo>
                  <a:pt x="0" y="254415"/>
                </a:lnTo>
                <a:lnTo>
                  <a:pt x="0" y="508831"/>
                </a:lnTo>
              </a:path>
            </a:pathLst>
          </a:custGeom>
          <a:noFill/>
          <a:ln w="28575" cap="flat" cmpd="sng">
            <a:solidFill>
              <a:srgbClr val="7F7F7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661" name="任意多边形 11"/>
          <p:cNvSpPr>
            <a:spLocks noChangeArrowheads="1"/>
          </p:cNvSpPr>
          <p:nvPr/>
        </p:nvSpPr>
        <p:spPr bwMode="auto">
          <a:xfrm>
            <a:off x="4606925" y="4959350"/>
            <a:ext cx="1685925" cy="1123950"/>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A5A5A5"/>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r>
              <a:rPr lang="en-US" altLang="zh-CN" sz="2000">
                <a:solidFill>
                  <a:srgbClr val="3F3F3F"/>
                </a:solidFill>
                <a:latin typeface="微软雅黑" pitchFamily="34" charset="-122"/>
                <a:ea typeface="微软雅黑" pitchFamily="34" charset="-122"/>
                <a:sym typeface="微软雅黑" pitchFamily="34" charset="-122"/>
              </a:rPr>
              <a:t>Keyword</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27662" name="任意多边形 12"/>
          <p:cNvSpPr>
            <a:spLocks/>
          </p:cNvSpPr>
          <p:nvPr/>
        </p:nvSpPr>
        <p:spPr bwMode="auto">
          <a:xfrm>
            <a:off x="6577013" y="4516438"/>
            <a:ext cx="1004887" cy="449262"/>
          </a:xfrm>
          <a:custGeom>
            <a:avLst/>
            <a:gdLst>
              <a:gd name="T0" fmla="*/ 0 w 1004570"/>
              <a:gd name="T1" fmla="*/ 0 h 449580"/>
              <a:gd name="T2" fmla="*/ 0 w 1004570"/>
              <a:gd name="T3" fmla="*/ 254415 h 449580"/>
              <a:gd name="T4" fmla="*/ 1240276 w 1004570"/>
              <a:gd name="T5" fmla="*/ 254415 h 449580"/>
              <a:gd name="T6" fmla="*/ 1240276 w 1004570"/>
              <a:gd name="T7" fmla="*/ 508831 h 449580"/>
              <a:gd name="T8" fmla="*/ 0 w 1004570"/>
              <a:gd name="T9" fmla="*/ 0 h 449580"/>
              <a:gd name="T10" fmla="*/ 1004570 w 1004570"/>
              <a:gd name="T11" fmla="*/ 449580 h 449580"/>
            </a:gdLst>
            <a:ahLst/>
            <a:cxnLst>
              <a:cxn ang="0">
                <a:pos x="T0" y="T1"/>
              </a:cxn>
              <a:cxn ang="0">
                <a:pos x="T2" y="T3"/>
              </a:cxn>
              <a:cxn ang="0">
                <a:pos x="T4" y="T5"/>
              </a:cxn>
              <a:cxn ang="0">
                <a:pos x="T6" y="T7"/>
              </a:cxn>
            </a:cxnLst>
            <a:rect l="T8" t="T9" r="T10" b="T11"/>
            <a:pathLst>
              <a:path w="1004570" h="449580">
                <a:moveTo>
                  <a:pt x="0" y="0"/>
                </a:moveTo>
                <a:lnTo>
                  <a:pt x="0" y="254415"/>
                </a:lnTo>
                <a:lnTo>
                  <a:pt x="1240276" y="254415"/>
                </a:lnTo>
                <a:lnTo>
                  <a:pt x="1240276" y="508831"/>
                </a:lnTo>
              </a:path>
            </a:pathLst>
          </a:custGeom>
          <a:noFill/>
          <a:ln w="28575" cap="flat" cmpd="sng">
            <a:solidFill>
              <a:srgbClr val="7F7F7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663" name="任意多边形 13"/>
          <p:cNvSpPr>
            <a:spLocks noChangeArrowheads="1"/>
          </p:cNvSpPr>
          <p:nvPr/>
        </p:nvSpPr>
        <p:spPr bwMode="auto">
          <a:xfrm>
            <a:off x="6797675" y="4959350"/>
            <a:ext cx="1687513" cy="1123950"/>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A5A5A5"/>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r>
              <a:rPr lang="en-US" altLang="zh-CN" sz="2000">
                <a:solidFill>
                  <a:srgbClr val="3F3F3F"/>
                </a:solidFill>
                <a:latin typeface="微软雅黑" pitchFamily="34" charset="-122"/>
                <a:ea typeface="微软雅黑" pitchFamily="34" charset="-122"/>
                <a:sym typeface="微软雅黑" pitchFamily="34" charset="-122"/>
              </a:rPr>
              <a:t>Keyword</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27664" name="任意多边形 14"/>
          <p:cNvSpPr>
            <a:spLocks/>
          </p:cNvSpPr>
          <p:nvPr/>
        </p:nvSpPr>
        <p:spPr bwMode="auto">
          <a:xfrm>
            <a:off x="8189913" y="2935288"/>
            <a:ext cx="1644650" cy="449262"/>
          </a:xfrm>
          <a:custGeom>
            <a:avLst/>
            <a:gdLst>
              <a:gd name="T0" fmla="*/ 0 w 1644650"/>
              <a:gd name="T1" fmla="*/ 0 h 449580"/>
              <a:gd name="T2" fmla="*/ 0 w 1644650"/>
              <a:gd name="T3" fmla="*/ 254415 h 449580"/>
              <a:gd name="T4" fmla="*/ 1860415 w 1644650"/>
              <a:gd name="T5" fmla="*/ 254415 h 449580"/>
              <a:gd name="T6" fmla="*/ 1860415 w 1644650"/>
              <a:gd name="T7" fmla="*/ 508831 h 449580"/>
              <a:gd name="T8" fmla="*/ 0 w 1644650"/>
              <a:gd name="T9" fmla="*/ 0 h 449580"/>
              <a:gd name="T10" fmla="*/ 1644650 w 1644650"/>
              <a:gd name="T11" fmla="*/ 449580 h 449580"/>
            </a:gdLst>
            <a:ahLst/>
            <a:cxnLst>
              <a:cxn ang="0">
                <a:pos x="T0" y="T1"/>
              </a:cxn>
              <a:cxn ang="0">
                <a:pos x="T2" y="T3"/>
              </a:cxn>
              <a:cxn ang="0">
                <a:pos x="T4" y="T5"/>
              </a:cxn>
              <a:cxn ang="0">
                <a:pos x="T6" y="T7"/>
              </a:cxn>
            </a:cxnLst>
            <a:rect l="T8" t="T9" r="T10" b="T11"/>
            <a:pathLst>
              <a:path w="1644650" h="449580">
                <a:moveTo>
                  <a:pt x="0" y="0"/>
                </a:moveTo>
                <a:lnTo>
                  <a:pt x="0" y="254415"/>
                </a:lnTo>
                <a:lnTo>
                  <a:pt x="1860415" y="254415"/>
                </a:lnTo>
                <a:lnTo>
                  <a:pt x="1860415" y="508831"/>
                </a:lnTo>
              </a:path>
            </a:pathLst>
          </a:custGeom>
          <a:noFill/>
          <a:ln w="28575" cap="flat" cmpd="sng">
            <a:solidFill>
              <a:srgbClr val="7F7F7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665" name="任意多边形 15"/>
          <p:cNvSpPr>
            <a:spLocks noChangeArrowheads="1"/>
          </p:cNvSpPr>
          <p:nvPr/>
        </p:nvSpPr>
        <p:spPr bwMode="auto">
          <a:xfrm>
            <a:off x="8991600" y="3384550"/>
            <a:ext cx="1685925" cy="1123950"/>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3F3F3F"/>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endParaRPr lang="zh-CN" altLang="zh-CN" sz="4900">
              <a:solidFill>
                <a:srgbClr val="FFFFFF"/>
              </a:solidFill>
              <a:latin typeface="宋体" pitchFamily="2" charset="-122"/>
              <a:sym typeface="宋体" pitchFamily="2" charset="-122"/>
            </a:endParaRPr>
          </a:p>
        </p:txBody>
      </p:sp>
      <p:sp>
        <p:nvSpPr>
          <p:cNvPr id="27666" name="任意多边形 16"/>
          <p:cNvSpPr>
            <a:spLocks/>
          </p:cNvSpPr>
          <p:nvPr/>
        </p:nvSpPr>
        <p:spPr bwMode="auto">
          <a:xfrm>
            <a:off x="9793288" y="4508500"/>
            <a:ext cx="80962" cy="450850"/>
          </a:xfrm>
          <a:custGeom>
            <a:avLst/>
            <a:gdLst>
              <a:gd name="T0" fmla="*/ 45720 w 80645"/>
              <a:gd name="T1" fmla="*/ 0 h 449580"/>
              <a:gd name="T2" fmla="*/ 45720 w 80645"/>
              <a:gd name="T3" fmla="*/ 508831 h 449580"/>
              <a:gd name="T4" fmla="*/ 0 w 80645"/>
              <a:gd name="T5" fmla="*/ 0 h 449580"/>
              <a:gd name="T6" fmla="*/ 80645 w 80645"/>
              <a:gd name="T7" fmla="*/ 449580 h 449580"/>
            </a:gdLst>
            <a:ahLst/>
            <a:cxnLst>
              <a:cxn ang="0">
                <a:pos x="T0" y="T1"/>
              </a:cxn>
              <a:cxn ang="0">
                <a:pos x="T2" y="T3"/>
              </a:cxn>
            </a:cxnLst>
            <a:rect l="T4" t="T5" r="T6" b="T7"/>
            <a:pathLst>
              <a:path w="80645" h="449580">
                <a:moveTo>
                  <a:pt x="45720" y="0"/>
                </a:moveTo>
                <a:lnTo>
                  <a:pt x="45720" y="508831"/>
                </a:lnTo>
              </a:path>
            </a:pathLst>
          </a:custGeom>
          <a:noFill/>
          <a:ln w="28575" cap="flat" cmpd="sng">
            <a:solidFill>
              <a:srgbClr val="7F7F7F"/>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zh-CN" altLang="en-US"/>
          </a:p>
        </p:txBody>
      </p:sp>
      <p:sp>
        <p:nvSpPr>
          <p:cNvPr id="27667" name="任意多边形 17"/>
          <p:cNvSpPr>
            <a:spLocks noChangeArrowheads="1"/>
          </p:cNvSpPr>
          <p:nvPr/>
        </p:nvSpPr>
        <p:spPr bwMode="auto">
          <a:xfrm>
            <a:off x="8991600" y="4959350"/>
            <a:ext cx="1685925" cy="1123950"/>
          </a:xfrm>
          <a:custGeom>
            <a:avLst/>
            <a:gdLst>
              <a:gd name="T0" fmla="*/ 0 w 1908118"/>
              <a:gd name="T1" fmla="*/ 127208 h 1272078"/>
              <a:gd name="T2" fmla="*/ 127208 w 1908118"/>
              <a:gd name="T3" fmla="*/ 0 h 1272078"/>
              <a:gd name="T4" fmla="*/ 1780910 w 1908118"/>
              <a:gd name="T5" fmla="*/ 0 h 1272078"/>
              <a:gd name="T6" fmla="*/ 1908118 w 1908118"/>
              <a:gd name="T7" fmla="*/ 127208 h 1272078"/>
              <a:gd name="T8" fmla="*/ 1908118 w 1908118"/>
              <a:gd name="T9" fmla="*/ 1144870 h 1272078"/>
              <a:gd name="T10" fmla="*/ 1780910 w 1908118"/>
              <a:gd name="T11" fmla="*/ 1272078 h 1272078"/>
              <a:gd name="T12" fmla="*/ 127208 w 1908118"/>
              <a:gd name="T13" fmla="*/ 1272078 h 1272078"/>
              <a:gd name="T14" fmla="*/ 0 w 1908118"/>
              <a:gd name="T15" fmla="*/ 1144870 h 1272078"/>
              <a:gd name="T16" fmla="*/ 0 w 1908118"/>
              <a:gd name="T17" fmla="*/ 127208 h 12720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908118"/>
              <a:gd name="T28" fmla="*/ 0 h 1272078"/>
              <a:gd name="T29" fmla="*/ 1908118 w 1908118"/>
              <a:gd name="T30" fmla="*/ 1272078 h 12720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rgbClr val="A5A5A5"/>
          </a:solidFill>
          <a:ln w="12700" cap="flat" cmpd="sng">
            <a:solidFill>
              <a:srgbClr val="FFFFFF"/>
            </a:solidFill>
            <a:miter lim="800000"/>
            <a:headEnd/>
            <a:tailEnd/>
          </a:ln>
        </p:spPr>
        <p:txBody>
          <a:bodyPr lIns="223948" tIns="223948" rIns="223948" bIns="223948" anchor="ctr"/>
          <a:lstStyle/>
          <a:p>
            <a:pPr algn="ctr">
              <a:lnSpc>
                <a:spcPct val="90000"/>
              </a:lnSpc>
              <a:spcAft>
                <a:spcPct val="35000"/>
              </a:spcAft>
            </a:pPr>
            <a:r>
              <a:rPr lang="en-US" altLang="zh-CN" sz="2000">
                <a:solidFill>
                  <a:srgbClr val="3F3F3F"/>
                </a:solidFill>
                <a:latin typeface="微软雅黑" pitchFamily="34" charset="-122"/>
                <a:ea typeface="微软雅黑" pitchFamily="34" charset="-122"/>
                <a:sym typeface="微软雅黑" pitchFamily="34" charset="-122"/>
              </a:rPr>
              <a:t>Keyword</a:t>
            </a:r>
            <a:endParaRPr lang="zh-CN" altLang="en-US" sz="2000">
              <a:solidFill>
                <a:srgbClr val="3F3F3F"/>
              </a:solidFill>
              <a:latin typeface="微软雅黑" pitchFamily="34" charset="-122"/>
              <a:ea typeface="微软雅黑" pitchFamily="34" charset="-122"/>
              <a:sym typeface="微软雅黑" pitchFamily="34" charset="-122"/>
            </a:endParaRPr>
          </a:p>
        </p:txBody>
      </p:sp>
      <p:sp>
        <p:nvSpPr>
          <p:cNvPr id="27668" name="KSO_Shape"/>
          <p:cNvSpPr>
            <a:spLocks noChangeArrowheads="1"/>
          </p:cNvSpPr>
          <p:nvPr/>
        </p:nvSpPr>
        <p:spPr bwMode="auto">
          <a:xfrm>
            <a:off x="1347788" y="2078038"/>
            <a:ext cx="487362" cy="487362"/>
          </a:xfrm>
          <a:custGeom>
            <a:avLst/>
            <a:gdLst>
              <a:gd name="T0" fmla="*/ 424729 w 742418"/>
              <a:gd name="T1" fmla="*/ 206218 h 742418"/>
              <a:gd name="T2" fmla="*/ 450641 w 742418"/>
              <a:gd name="T3" fmla="*/ 216951 h 742418"/>
              <a:gd name="T4" fmla="*/ 574959 w 742418"/>
              <a:gd name="T5" fmla="*/ 341269 h 742418"/>
              <a:gd name="T6" fmla="*/ 579768 w 742418"/>
              <a:gd name="T7" fmla="*/ 347074 h 742418"/>
              <a:gd name="T8" fmla="*/ 580353 w 742418"/>
              <a:gd name="T9" fmla="*/ 348130 h 742418"/>
              <a:gd name="T10" fmla="*/ 582691 w 742418"/>
              <a:gd name="T11" fmla="*/ 352485 h 742418"/>
              <a:gd name="T12" fmla="*/ 586400 w 742418"/>
              <a:gd name="T13" fmla="*/ 371153 h 742418"/>
              <a:gd name="T14" fmla="*/ 582691 w 742418"/>
              <a:gd name="T15" fmla="*/ 389821 h 742418"/>
              <a:gd name="T16" fmla="*/ 581273 w 742418"/>
              <a:gd name="T17" fmla="*/ 393115 h 742418"/>
              <a:gd name="T18" fmla="*/ 579386 w 742418"/>
              <a:gd name="T19" fmla="*/ 395514 h 742418"/>
              <a:gd name="T20" fmla="*/ 573943 w 742418"/>
              <a:gd name="T21" fmla="*/ 401149 h 742418"/>
              <a:gd name="T22" fmla="*/ 449625 w 742418"/>
              <a:gd name="T23" fmla="*/ 525467 h 742418"/>
              <a:gd name="T24" fmla="*/ 397801 w 742418"/>
              <a:gd name="T25" fmla="*/ 525467 h 742418"/>
              <a:gd name="T26" fmla="*/ 397801 w 742418"/>
              <a:gd name="T27" fmla="*/ 473643 h 742418"/>
              <a:gd name="T28" fmla="*/ 462843 w 742418"/>
              <a:gd name="T29" fmla="*/ 408602 h 742418"/>
              <a:gd name="T30" fmla="*/ 192664 w 742418"/>
              <a:gd name="T31" fmla="*/ 408602 h 742418"/>
              <a:gd name="T32" fmla="*/ 156019 w 742418"/>
              <a:gd name="T33" fmla="*/ 371957 h 742418"/>
              <a:gd name="T34" fmla="*/ 192664 w 742418"/>
              <a:gd name="T35" fmla="*/ 335311 h 742418"/>
              <a:gd name="T36" fmla="*/ 465353 w 742418"/>
              <a:gd name="T37" fmla="*/ 335311 h 742418"/>
              <a:gd name="T38" fmla="*/ 398817 w 742418"/>
              <a:gd name="T39" fmla="*/ 268775 h 742418"/>
              <a:gd name="T40" fmla="*/ 398817 w 742418"/>
              <a:gd name="T41" fmla="*/ 216951 h 742418"/>
              <a:gd name="T42" fmla="*/ 424729 w 742418"/>
              <a:gd name="T43" fmla="*/ 206218 h 742418"/>
              <a:gd name="T44" fmla="*/ 371209 w 742418"/>
              <a:gd name="T45" fmla="*/ 67983 h 742418"/>
              <a:gd name="T46" fmla="*/ 67983 w 742418"/>
              <a:gd name="T47" fmla="*/ 371209 h 742418"/>
              <a:gd name="T48" fmla="*/ 371209 w 742418"/>
              <a:gd name="T49" fmla="*/ 674435 h 742418"/>
              <a:gd name="T50" fmla="*/ 674435 w 742418"/>
              <a:gd name="T51" fmla="*/ 371209 h 742418"/>
              <a:gd name="T52" fmla="*/ 371209 w 742418"/>
              <a:gd name="T53" fmla="*/ 67983 h 742418"/>
              <a:gd name="T54" fmla="*/ 371209 w 742418"/>
              <a:gd name="T55" fmla="*/ 0 h 742418"/>
              <a:gd name="T56" fmla="*/ 742418 w 742418"/>
              <a:gd name="T57" fmla="*/ 371209 h 742418"/>
              <a:gd name="T58" fmla="*/ 371209 w 742418"/>
              <a:gd name="T59" fmla="*/ 742418 h 742418"/>
              <a:gd name="T60" fmla="*/ 0 w 742418"/>
              <a:gd name="T61" fmla="*/ 371209 h 742418"/>
              <a:gd name="T62" fmla="*/ 371209 w 742418"/>
              <a:gd name="T63" fmla="*/ 0 h 7424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2418"/>
              <a:gd name="T97" fmla="*/ 0 h 742418"/>
              <a:gd name="T98" fmla="*/ 742418 w 742418"/>
              <a:gd name="T99" fmla="*/ 742418 h 7424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27669" name="KSO_Shape"/>
          <p:cNvSpPr>
            <a:spLocks noChangeArrowheads="1"/>
          </p:cNvSpPr>
          <p:nvPr/>
        </p:nvSpPr>
        <p:spPr bwMode="auto">
          <a:xfrm>
            <a:off x="1347788" y="3676650"/>
            <a:ext cx="487362" cy="488950"/>
          </a:xfrm>
          <a:custGeom>
            <a:avLst/>
            <a:gdLst>
              <a:gd name="T0" fmla="*/ 424729 w 742418"/>
              <a:gd name="T1" fmla="*/ 206218 h 742418"/>
              <a:gd name="T2" fmla="*/ 450641 w 742418"/>
              <a:gd name="T3" fmla="*/ 216951 h 742418"/>
              <a:gd name="T4" fmla="*/ 574959 w 742418"/>
              <a:gd name="T5" fmla="*/ 341269 h 742418"/>
              <a:gd name="T6" fmla="*/ 579768 w 742418"/>
              <a:gd name="T7" fmla="*/ 347074 h 742418"/>
              <a:gd name="T8" fmla="*/ 580353 w 742418"/>
              <a:gd name="T9" fmla="*/ 348130 h 742418"/>
              <a:gd name="T10" fmla="*/ 582691 w 742418"/>
              <a:gd name="T11" fmla="*/ 352485 h 742418"/>
              <a:gd name="T12" fmla="*/ 586400 w 742418"/>
              <a:gd name="T13" fmla="*/ 371153 h 742418"/>
              <a:gd name="T14" fmla="*/ 582691 w 742418"/>
              <a:gd name="T15" fmla="*/ 389821 h 742418"/>
              <a:gd name="T16" fmla="*/ 581273 w 742418"/>
              <a:gd name="T17" fmla="*/ 393115 h 742418"/>
              <a:gd name="T18" fmla="*/ 579386 w 742418"/>
              <a:gd name="T19" fmla="*/ 395514 h 742418"/>
              <a:gd name="T20" fmla="*/ 573943 w 742418"/>
              <a:gd name="T21" fmla="*/ 401149 h 742418"/>
              <a:gd name="T22" fmla="*/ 449625 w 742418"/>
              <a:gd name="T23" fmla="*/ 525467 h 742418"/>
              <a:gd name="T24" fmla="*/ 397801 w 742418"/>
              <a:gd name="T25" fmla="*/ 525467 h 742418"/>
              <a:gd name="T26" fmla="*/ 397801 w 742418"/>
              <a:gd name="T27" fmla="*/ 473643 h 742418"/>
              <a:gd name="T28" fmla="*/ 462843 w 742418"/>
              <a:gd name="T29" fmla="*/ 408602 h 742418"/>
              <a:gd name="T30" fmla="*/ 192664 w 742418"/>
              <a:gd name="T31" fmla="*/ 408602 h 742418"/>
              <a:gd name="T32" fmla="*/ 156019 w 742418"/>
              <a:gd name="T33" fmla="*/ 371957 h 742418"/>
              <a:gd name="T34" fmla="*/ 192664 w 742418"/>
              <a:gd name="T35" fmla="*/ 335311 h 742418"/>
              <a:gd name="T36" fmla="*/ 465353 w 742418"/>
              <a:gd name="T37" fmla="*/ 335311 h 742418"/>
              <a:gd name="T38" fmla="*/ 398817 w 742418"/>
              <a:gd name="T39" fmla="*/ 268775 h 742418"/>
              <a:gd name="T40" fmla="*/ 398817 w 742418"/>
              <a:gd name="T41" fmla="*/ 216951 h 742418"/>
              <a:gd name="T42" fmla="*/ 424729 w 742418"/>
              <a:gd name="T43" fmla="*/ 206218 h 742418"/>
              <a:gd name="T44" fmla="*/ 371209 w 742418"/>
              <a:gd name="T45" fmla="*/ 67983 h 742418"/>
              <a:gd name="T46" fmla="*/ 67983 w 742418"/>
              <a:gd name="T47" fmla="*/ 371209 h 742418"/>
              <a:gd name="T48" fmla="*/ 371209 w 742418"/>
              <a:gd name="T49" fmla="*/ 674435 h 742418"/>
              <a:gd name="T50" fmla="*/ 674435 w 742418"/>
              <a:gd name="T51" fmla="*/ 371209 h 742418"/>
              <a:gd name="T52" fmla="*/ 371209 w 742418"/>
              <a:gd name="T53" fmla="*/ 67983 h 742418"/>
              <a:gd name="T54" fmla="*/ 371209 w 742418"/>
              <a:gd name="T55" fmla="*/ 0 h 742418"/>
              <a:gd name="T56" fmla="*/ 742418 w 742418"/>
              <a:gd name="T57" fmla="*/ 371209 h 742418"/>
              <a:gd name="T58" fmla="*/ 371209 w 742418"/>
              <a:gd name="T59" fmla="*/ 742418 h 742418"/>
              <a:gd name="T60" fmla="*/ 0 w 742418"/>
              <a:gd name="T61" fmla="*/ 371209 h 742418"/>
              <a:gd name="T62" fmla="*/ 371209 w 742418"/>
              <a:gd name="T63" fmla="*/ 0 h 7424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2418"/>
              <a:gd name="T97" fmla="*/ 0 h 742418"/>
              <a:gd name="T98" fmla="*/ 742418 w 742418"/>
              <a:gd name="T99" fmla="*/ 742418 h 7424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rgbClr val="141214"/>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27670" name="KSO_Shape"/>
          <p:cNvSpPr>
            <a:spLocks noChangeArrowheads="1"/>
          </p:cNvSpPr>
          <p:nvPr/>
        </p:nvSpPr>
        <p:spPr bwMode="auto">
          <a:xfrm>
            <a:off x="1347788" y="5276850"/>
            <a:ext cx="487362" cy="487363"/>
          </a:xfrm>
          <a:custGeom>
            <a:avLst/>
            <a:gdLst>
              <a:gd name="T0" fmla="*/ 424729 w 742418"/>
              <a:gd name="T1" fmla="*/ 206218 h 742418"/>
              <a:gd name="T2" fmla="*/ 450641 w 742418"/>
              <a:gd name="T3" fmla="*/ 216951 h 742418"/>
              <a:gd name="T4" fmla="*/ 574959 w 742418"/>
              <a:gd name="T5" fmla="*/ 341269 h 742418"/>
              <a:gd name="T6" fmla="*/ 579768 w 742418"/>
              <a:gd name="T7" fmla="*/ 347074 h 742418"/>
              <a:gd name="T8" fmla="*/ 580353 w 742418"/>
              <a:gd name="T9" fmla="*/ 348130 h 742418"/>
              <a:gd name="T10" fmla="*/ 582691 w 742418"/>
              <a:gd name="T11" fmla="*/ 352485 h 742418"/>
              <a:gd name="T12" fmla="*/ 586400 w 742418"/>
              <a:gd name="T13" fmla="*/ 371153 h 742418"/>
              <a:gd name="T14" fmla="*/ 582691 w 742418"/>
              <a:gd name="T15" fmla="*/ 389821 h 742418"/>
              <a:gd name="T16" fmla="*/ 581273 w 742418"/>
              <a:gd name="T17" fmla="*/ 393115 h 742418"/>
              <a:gd name="T18" fmla="*/ 579386 w 742418"/>
              <a:gd name="T19" fmla="*/ 395514 h 742418"/>
              <a:gd name="T20" fmla="*/ 573943 w 742418"/>
              <a:gd name="T21" fmla="*/ 401149 h 742418"/>
              <a:gd name="T22" fmla="*/ 449625 w 742418"/>
              <a:gd name="T23" fmla="*/ 525467 h 742418"/>
              <a:gd name="T24" fmla="*/ 397801 w 742418"/>
              <a:gd name="T25" fmla="*/ 525467 h 742418"/>
              <a:gd name="T26" fmla="*/ 397801 w 742418"/>
              <a:gd name="T27" fmla="*/ 473643 h 742418"/>
              <a:gd name="T28" fmla="*/ 462843 w 742418"/>
              <a:gd name="T29" fmla="*/ 408602 h 742418"/>
              <a:gd name="T30" fmla="*/ 192664 w 742418"/>
              <a:gd name="T31" fmla="*/ 408602 h 742418"/>
              <a:gd name="T32" fmla="*/ 156019 w 742418"/>
              <a:gd name="T33" fmla="*/ 371957 h 742418"/>
              <a:gd name="T34" fmla="*/ 192664 w 742418"/>
              <a:gd name="T35" fmla="*/ 335311 h 742418"/>
              <a:gd name="T36" fmla="*/ 465353 w 742418"/>
              <a:gd name="T37" fmla="*/ 335311 h 742418"/>
              <a:gd name="T38" fmla="*/ 398817 w 742418"/>
              <a:gd name="T39" fmla="*/ 268775 h 742418"/>
              <a:gd name="T40" fmla="*/ 398817 w 742418"/>
              <a:gd name="T41" fmla="*/ 216951 h 742418"/>
              <a:gd name="T42" fmla="*/ 424729 w 742418"/>
              <a:gd name="T43" fmla="*/ 206218 h 742418"/>
              <a:gd name="T44" fmla="*/ 371209 w 742418"/>
              <a:gd name="T45" fmla="*/ 67983 h 742418"/>
              <a:gd name="T46" fmla="*/ 67983 w 742418"/>
              <a:gd name="T47" fmla="*/ 371209 h 742418"/>
              <a:gd name="T48" fmla="*/ 371209 w 742418"/>
              <a:gd name="T49" fmla="*/ 674435 h 742418"/>
              <a:gd name="T50" fmla="*/ 674435 w 742418"/>
              <a:gd name="T51" fmla="*/ 371209 h 742418"/>
              <a:gd name="T52" fmla="*/ 371209 w 742418"/>
              <a:gd name="T53" fmla="*/ 67983 h 742418"/>
              <a:gd name="T54" fmla="*/ 371209 w 742418"/>
              <a:gd name="T55" fmla="*/ 0 h 742418"/>
              <a:gd name="T56" fmla="*/ 742418 w 742418"/>
              <a:gd name="T57" fmla="*/ 371209 h 742418"/>
              <a:gd name="T58" fmla="*/ 371209 w 742418"/>
              <a:gd name="T59" fmla="*/ 742418 h 742418"/>
              <a:gd name="T60" fmla="*/ 0 w 742418"/>
              <a:gd name="T61" fmla="*/ 371209 h 742418"/>
              <a:gd name="T62" fmla="*/ 371209 w 742418"/>
              <a:gd name="T63" fmla="*/ 0 h 74241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742418"/>
              <a:gd name="T97" fmla="*/ 0 h 742418"/>
              <a:gd name="T98" fmla="*/ 742418 w 742418"/>
              <a:gd name="T99" fmla="*/ 742418 h 74241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27671" name="KSO_Shape"/>
          <p:cNvSpPr>
            <a:spLocks noChangeArrowheads="1"/>
          </p:cNvSpPr>
          <p:nvPr/>
        </p:nvSpPr>
        <p:spPr bwMode="auto">
          <a:xfrm>
            <a:off x="6235700" y="3760788"/>
            <a:ext cx="558800" cy="476250"/>
          </a:xfrm>
          <a:custGeom>
            <a:avLst/>
            <a:gdLst>
              <a:gd name="T0" fmla="*/ 0 w 4999037"/>
              <a:gd name="T1" fmla="*/ 0 h 4260141"/>
              <a:gd name="T2" fmla="*/ 4999037 w 4999037"/>
              <a:gd name="T3" fmla="*/ 4260141 h 4260141"/>
            </a:gdLst>
            <a:ahLst/>
            <a:cxnLst/>
            <a:rect l="T0" t="T1" r="T2" b="T3"/>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7672" name="KSO_Shape"/>
          <p:cNvSpPr>
            <a:spLocks noChangeArrowheads="1"/>
          </p:cNvSpPr>
          <p:nvPr/>
        </p:nvSpPr>
        <p:spPr bwMode="auto">
          <a:xfrm>
            <a:off x="9513888" y="3708400"/>
            <a:ext cx="558800" cy="517525"/>
          </a:xfrm>
          <a:custGeom>
            <a:avLst/>
            <a:gdLst>
              <a:gd name="T0" fmla="*/ 1541616 w 4477"/>
              <a:gd name="T1" fmla="*/ 16590 h 4133"/>
              <a:gd name="T2" fmla="*/ 1513532 w 4477"/>
              <a:gd name="T3" fmla="*/ 7657 h 4133"/>
              <a:gd name="T4" fmla="*/ 1486725 w 4477"/>
              <a:gd name="T5" fmla="*/ 2127 h 4133"/>
              <a:gd name="T6" fmla="*/ 1461195 w 4477"/>
              <a:gd name="T7" fmla="*/ 0 h 4133"/>
              <a:gd name="T8" fmla="*/ 1436516 w 4477"/>
              <a:gd name="T9" fmla="*/ 1276 h 4133"/>
              <a:gd name="T10" fmla="*/ 1413113 w 4477"/>
              <a:gd name="T11" fmla="*/ 5530 h 4133"/>
              <a:gd name="T12" fmla="*/ 1390561 w 4477"/>
              <a:gd name="T13" fmla="*/ 12762 h 4133"/>
              <a:gd name="T14" fmla="*/ 1369711 w 4477"/>
              <a:gd name="T15" fmla="*/ 22971 h 4133"/>
              <a:gd name="T16" fmla="*/ 1348861 w 4477"/>
              <a:gd name="T17" fmla="*/ 36158 h 4133"/>
              <a:gd name="T18" fmla="*/ 1329287 w 4477"/>
              <a:gd name="T19" fmla="*/ 51472 h 4133"/>
              <a:gd name="T20" fmla="*/ 1304608 w 4477"/>
              <a:gd name="T21" fmla="*/ 76145 h 4133"/>
              <a:gd name="T22" fmla="*/ 1316522 w 4477"/>
              <a:gd name="T23" fmla="*/ 210142 h 4133"/>
              <a:gd name="T24" fmla="*/ 1340776 w 4477"/>
              <a:gd name="T25" fmla="*/ 405821 h 4133"/>
              <a:gd name="T26" fmla="*/ 1372689 w 4477"/>
              <a:gd name="T27" fmla="*/ 594694 h 4133"/>
              <a:gd name="T28" fmla="*/ 1411836 w 4477"/>
              <a:gd name="T29" fmla="*/ 777186 h 4133"/>
              <a:gd name="T30" fmla="*/ 1449706 w 4477"/>
              <a:gd name="T31" fmla="*/ 923946 h 4133"/>
              <a:gd name="T32" fmla="*/ 1475662 w 4477"/>
              <a:gd name="T33" fmla="*/ 1009874 h 4133"/>
              <a:gd name="T34" fmla="*/ 1493534 w 4477"/>
              <a:gd name="T35" fmla="*/ 1066026 h 4133"/>
              <a:gd name="T36" fmla="*/ 1811814 w 4477"/>
              <a:gd name="T37" fmla="*/ 960104 h 4133"/>
              <a:gd name="T38" fmla="*/ 1798623 w 4477"/>
              <a:gd name="T39" fmla="*/ 861839 h 4133"/>
              <a:gd name="T40" fmla="*/ 1782454 w 4477"/>
              <a:gd name="T41" fmla="*/ 764850 h 4133"/>
              <a:gd name="T42" fmla="*/ 1764157 w 4477"/>
              <a:gd name="T43" fmla="*/ 669563 h 4133"/>
              <a:gd name="T44" fmla="*/ 1742881 w 4477"/>
              <a:gd name="T45" fmla="*/ 575977 h 4133"/>
              <a:gd name="T46" fmla="*/ 1719478 w 4477"/>
              <a:gd name="T47" fmla="*/ 484093 h 4133"/>
              <a:gd name="T48" fmla="*/ 1693097 w 4477"/>
              <a:gd name="T49" fmla="*/ 393910 h 4133"/>
              <a:gd name="T50" fmla="*/ 1664162 w 4477"/>
              <a:gd name="T51" fmla="*/ 305004 h 4133"/>
              <a:gd name="T52" fmla="*/ 1633526 w 4477"/>
              <a:gd name="T53" fmla="*/ 217799 h 4133"/>
              <a:gd name="T54" fmla="*/ 1599485 w 4477"/>
              <a:gd name="T55" fmla="*/ 131871 h 4133"/>
              <a:gd name="T56" fmla="*/ 1563742 w 4477"/>
              <a:gd name="T57" fmla="*/ 48069 h 4133"/>
              <a:gd name="T58" fmla="*/ 353597 w 4477"/>
              <a:gd name="T59" fmla="*/ 1192792 h 4133"/>
              <a:gd name="T60" fmla="*/ 353597 w 4477"/>
              <a:gd name="T61" fmla="*/ 1254473 h 4133"/>
              <a:gd name="T62" fmla="*/ 1496087 w 4477"/>
              <a:gd name="T63" fmla="*/ 1433562 h 4133"/>
              <a:gd name="T64" fmla="*/ 80847 w 4477"/>
              <a:gd name="T65" fmla="*/ 1595210 h 4133"/>
              <a:gd name="T66" fmla="*/ 0 w 4477"/>
              <a:gd name="T67" fmla="*/ 561514 h 4133"/>
              <a:gd name="T68" fmla="*/ 325088 w 4477"/>
              <a:gd name="T69" fmla="*/ 213971 h 4133"/>
              <a:gd name="T70" fmla="*/ 1204614 w 4477"/>
              <a:gd name="T71" fmla="*/ 191000 h 4133"/>
              <a:gd name="T72" fmla="*/ 1212273 w 4477"/>
              <a:gd name="T73" fmla="*/ 272249 h 4133"/>
              <a:gd name="T74" fmla="*/ 461251 w 4477"/>
              <a:gd name="T75" fmla="*/ 352648 h 4133"/>
              <a:gd name="T76" fmla="*/ 442528 w 4477"/>
              <a:gd name="T77" fmla="*/ 647443 h 4133"/>
              <a:gd name="T78" fmla="*/ 161693 w 4477"/>
              <a:gd name="T79" fmla="*/ 1433562 h 4133"/>
              <a:gd name="T80" fmla="*/ 200840 w 4477"/>
              <a:gd name="T81" fmla="*/ 558111 h 4133"/>
              <a:gd name="T82" fmla="*/ 200840 w 4477"/>
              <a:gd name="T83" fmla="*/ 558111 h 4133"/>
              <a:gd name="T84" fmla="*/ 353597 w 4477"/>
              <a:gd name="T85" fmla="*/ 938409 h 4133"/>
              <a:gd name="T86" fmla="*/ 1195678 w 4477"/>
              <a:gd name="T87" fmla="*/ 938409 h 4133"/>
              <a:gd name="T88" fmla="*/ 689749 w 4477"/>
              <a:gd name="T89" fmla="*/ 708699 h 4133"/>
              <a:gd name="T90" fmla="*/ 1195678 w 4477"/>
              <a:gd name="T91" fmla="*/ 708699 h 4133"/>
              <a:gd name="T92" fmla="*/ 689749 w 4477"/>
              <a:gd name="T93" fmla="*/ 473033 h 4133"/>
              <a:gd name="T94" fmla="*/ 1195678 w 4477"/>
              <a:gd name="T95" fmla="*/ 473033 h 4133"/>
              <a:gd name="T96" fmla="*/ 1702884 w 4477"/>
              <a:gd name="T97" fmla="*/ 1505878 h 4133"/>
              <a:gd name="T98" fmla="*/ 1802878 w 4477"/>
              <a:gd name="T99" fmla="*/ 1758134 h 4133"/>
              <a:gd name="T100" fmla="*/ 1837344 w 4477"/>
              <a:gd name="T101" fmla="*/ 1473123 h 4133"/>
              <a:gd name="T102" fmla="*/ 1817771 w 4477"/>
              <a:gd name="T103" fmla="*/ 1059645 h 4133"/>
              <a:gd name="T104" fmla="*/ 1646717 w 4477"/>
              <a:gd name="T105" fmla="*/ 1482482 h 4133"/>
              <a:gd name="T106" fmla="*/ 1524596 w 4477"/>
              <a:gd name="T107" fmla="*/ 1126431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4477"/>
              <a:gd name="T163" fmla="*/ 0 h 4133"/>
              <a:gd name="T164" fmla="*/ 4477 w 4477"/>
              <a:gd name="T165" fmla="*/ 4133 h 4133"/>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7673" name="TextBox 15"/>
          <p:cNvSpPr>
            <a:spLocks noChangeArrowheads="1"/>
          </p:cNvSpPr>
          <p:nvPr/>
        </p:nvSpPr>
        <p:spPr bwMode="auto">
          <a:xfrm>
            <a:off x="1885950" y="1860550"/>
            <a:ext cx="4879975" cy="10604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400">
                <a:solidFill>
                  <a:srgbClr val="000000"/>
                </a:solidFill>
                <a:latin typeface="微软雅黑" pitchFamily="34" charset="-122"/>
                <a:ea typeface="微软雅黑" pitchFamily="34" charset="-122"/>
                <a:sym typeface="微软雅黑" pitchFamily="34" charset="-122"/>
              </a:rPr>
              <a:t>这里输入简单的文字概述这里输入简单字概述这里输入简单简单的文字概述这里输入简单的文字概述简单的文字概述这里输入简单的文字概述这里输入简单的文字</a:t>
            </a:r>
          </a:p>
        </p:txBody>
      </p:sp>
      <p:sp>
        <p:nvSpPr>
          <p:cNvPr id="27674" name="TextBox 15"/>
          <p:cNvSpPr>
            <a:spLocks noChangeArrowheads="1"/>
          </p:cNvSpPr>
          <p:nvPr/>
        </p:nvSpPr>
        <p:spPr bwMode="auto">
          <a:xfrm>
            <a:off x="1885950" y="3556000"/>
            <a:ext cx="3679825" cy="7381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400">
                <a:solidFill>
                  <a:srgbClr val="000000"/>
                </a:solidFill>
                <a:latin typeface="微软雅黑" pitchFamily="34" charset="-122"/>
                <a:ea typeface="微软雅黑" pitchFamily="34" charset="-122"/>
                <a:sym typeface="微软雅黑" pitchFamily="34" charset="-122"/>
              </a:rPr>
              <a:t>这里输入简单的文字概述这里输入简单字概述这里输入简单简单的文字概述这里</a:t>
            </a:r>
          </a:p>
        </p:txBody>
      </p:sp>
      <p:sp>
        <p:nvSpPr>
          <p:cNvPr id="27675" name="TextBox 15"/>
          <p:cNvSpPr>
            <a:spLocks noChangeArrowheads="1"/>
          </p:cNvSpPr>
          <p:nvPr/>
        </p:nvSpPr>
        <p:spPr bwMode="auto">
          <a:xfrm>
            <a:off x="1885950" y="5132388"/>
            <a:ext cx="2578100" cy="7381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150000"/>
              </a:lnSpc>
            </a:pPr>
            <a:r>
              <a:rPr lang="zh-CN" altLang="en-US" sz="1400">
                <a:solidFill>
                  <a:srgbClr val="000000"/>
                </a:solidFill>
                <a:latin typeface="微软雅黑" pitchFamily="34" charset="-122"/>
                <a:ea typeface="微软雅黑" pitchFamily="34" charset="-122"/>
                <a:sym typeface="微软雅黑" pitchFamily="34" charset="-122"/>
              </a:rPr>
              <a:t>这里输入简单的文字概述这里输入简单字概述这里输入</a:t>
            </a:r>
          </a:p>
        </p:txBody>
      </p:sp>
      <p:sp>
        <p:nvSpPr>
          <p:cNvPr id="27676" name="KSO_Shape"/>
          <p:cNvSpPr>
            <a:spLocks noChangeArrowheads="1"/>
          </p:cNvSpPr>
          <p:nvPr/>
        </p:nvSpPr>
        <p:spPr bwMode="auto">
          <a:xfrm>
            <a:off x="7878763" y="1957388"/>
            <a:ext cx="622300" cy="846137"/>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4676"/>
              <a:gd name="T169" fmla="*/ 0 h 6235"/>
              <a:gd name="T170" fmla="*/ 4676 w 4676"/>
              <a:gd name="T171" fmla="*/ 6235 h 623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Tree>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8675"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8676"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8677"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8678" name="KSO_Shape"/>
          <p:cNvGrpSpPr>
            <a:grpSpLocks/>
          </p:cNvGrpSpPr>
          <p:nvPr/>
        </p:nvGrpSpPr>
        <p:grpSpPr bwMode="auto">
          <a:xfrm>
            <a:off x="336550" y="1422400"/>
            <a:ext cx="5975350" cy="4932363"/>
            <a:chOff x="0" y="0"/>
            <a:chExt cx="5832647" cy="4819363"/>
          </a:xfrm>
        </p:grpSpPr>
        <p:sp>
          <p:nvSpPr>
            <p:cNvPr id="28679" name="内蒙古"/>
            <p:cNvSpPr>
              <a:spLocks noChangeArrowheads="1"/>
            </p:cNvSpPr>
            <p:nvPr/>
          </p:nvSpPr>
          <p:spPr bwMode="auto">
            <a:xfrm>
              <a:off x="2449067" y="53708"/>
              <a:ext cx="2556482" cy="2180529"/>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428"/>
                <a:gd name="T178" fmla="*/ 0 h 1218"/>
                <a:gd name="T179" fmla="*/ 1428 w 1428"/>
                <a:gd name="T180" fmla="*/ 1218 h 1218"/>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0" name="甘肃"/>
            <p:cNvSpPr>
              <a:spLocks noChangeArrowheads="1"/>
            </p:cNvSpPr>
            <p:nvPr/>
          </p:nvSpPr>
          <p:spPr bwMode="auto">
            <a:xfrm>
              <a:off x="1958538" y="1528877"/>
              <a:ext cx="1632711" cy="1382076"/>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912"/>
                <a:gd name="T169" fmla="*/ 0 h 772"/>
                <a:gd name="T170" fmla="*/ 912 w 912"/>
                <a:gd name="T171" fmla="*/ 772 h 77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1" name="宁夏"/>
            <p:cNvSpPr>
              <a:spLocks noChangeArrowheads="1"/>
            </p:cNvSpPr>
            <p:nvPr/>
          </p:nvSpPr>
          <p:spPr bwMode="auto">
            <a:xfrm>
              <a:off x="3118622" y="2008665"/>
              <a:ext cx="329407" cy="544237"/>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84"/>
                <a:gd name="T151" fmla="*/ 0 h 304"/>
                <a:gd name="T152" fmla="*/ 184 w 184"/>
                <a:gd name="T153" fmla="*/ 304 h 304"/>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2" name="新疆"/>
            <p:cNvSpPr>
              <a:spLocks noChangeArrowheads="1"/>
            </p:cNvSpPr>
            <p:nvPr/>
          </p:nvSpPr>
          <p:spPr bwMode="auto">
            <a:xfrm>
              <a:off x="0" y="576462"/>
              <a:ext cx="2334491" cy="1765190"/>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304"/>
                <a:gd name="T175" fmla="*/ 0 h 986"/>
                <a:gd name="T176" fmla="*/ 1304 w 1304"/>
                <a:gd name="T177" fmla="*/ 986 h 98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3" name="青海"/>
            <p:cNvSpPr>
              <a:spLocks noChangeArrowheads="1"/>
            </p:cNvSpPr>
            <p:nvPr/>
          </p:nvSpPr>
          <p:spPr bwMode="auto">
            <a:xfrm>
              <a:off x="1514555" y="1962118"/>
              <a:ext cx="1453686" cy="104192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12"/>
                <a:gd name="T163" fmla="*/ 0 h 582"/>
                <a:gd name="T164" fmla="*/ 812 w 812"/>
                <a:gd name="T165" fmla="*/ 582 h 5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A5A5A5"/>
            </a:solidFill>
            <a:ln w="3175" cmpd="sng">
              <a:solidFill>
                <a:srgbClr val="262626"/>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4" name="四川"/>
            <p:cNvSpPr>
              <a:spLocks noChangeArrowheads="1"/>
            </p:cNvSpPr>
            <p:nvPr/>
          </p:nvSpPr>
          <p:spPr bwMode="auto">
            <a:xfrm>
              <a:off x="2348813" y="2692542"/>
              <a:ext cx="1256758" cy="1102796"/>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702"/>
                <a:gd name="T181" fmla="*/ 0 h 616"/>
                <a:gd name="T182" fmla="*/ 702 w 702"/>
                <a:gd name="T183" fmla="*/ 616 h 61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5" name="西藏"/>
            <p:cNvSpPr>
              <a:spLocks noChangeArrowheads="1"/>
            </p:cNvSpPr>
            <p:nvPr/>
          </p:nvSpPr>
          <p:spPr bwMode="auto">
            <a:xfrm>
              <a:off x="261377" y="2244978"/>
              <a:ext cx="2248559" cy="1367754"/>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256"/>
                <a:gd name="T190" fmla="*/ 0 h 764"/>
                <a:gd name="T191" fmla="*/ 1256 w 1256"/>
                <a:gd name="T192" fmla="*/ 764 h 764"/>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6" name="云南"/>
            <p:cNvSpPr>
              <a:spLocks noChangeArrowheads="1"/>
            </p:cNvSpPr>
            <p:nvPr/>
          </p:nvSpPr>
          <p:spPr bwMode="auto">
            <a:xfrm>
              <a:off x="2309427" y="3383580"/>
              <a:ext cx="1016864" cy="1059830"/>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68"/>
                <a:gd name="T163" fmla="*/ 0 h 592"/>
                <a:gd name="T164" fmla="*/ 568 w 568"/>
                <a:gd name="T165" fmla="*/ 592 h 59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7" name="贵州"/>
            <p:cNvSpPr>
              <a:spLocks noChangeArrowheads="1"/>
            </p:cNvSpPr>
            <p:nvPr/>
          </p:nvSpPr>
          <p:spPr bwMode="auto">
            <a:xfrm>
              <a:off x="3039851" y="3369257"/>
              <a:ext cx="687457" cy="594364"/>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84"/>
                <a:gd name="T178" fmla="*/ 0 h 332"/>
                <a:gd name="T179" fmla="*/ 384 w 384"/>
                <a:gd name="T180" fmla="*/ 332 h 33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rgbClr val="D8D8D8">
                <a:alpha val="73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688" name="广西"/>
            <p:cNvSpPr>
              <a:spLocks noChangeArrowheads="1"/>
            </p:cNvSpPr>
            <p:nvPr/>
          </p:nvSpPr>
          <p:spPr bwMode="auto">
            <a:xfrm>
              <a:off x="3150847" y="3734469"/>
              <a:ext cx="898707" cy="683877"/>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02"/>
                <a:gd name="T169" fmla="*/ 0 h 382"/>
                <a:gd name="T170" fmla="*/ 502 w 502"/>
                <a:gd name="T171" fmla="*/ 382 h 382"/>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89" name="重庆"/>
            <p:cNvSpPr>
              <a:spLocks noChangeArrowheads="1"/>
            </p:cNvSpPr>
            <p:nvPr/>
          </p:nvSpPr>
          <p:spPr bwMode="auto">
            <a:xfrm>
              <a:off x="3276165" y="2982563"/>
              <a:ext cx="508432" cy="515593"/>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4"/>
                <a:gd name="T157" fmla="*/ 0 h 288"/>
                <a:gd name="T158" fmla="*/ 284 w 284"/>
                <a:gd name="T159" fmla="*/ 288 h 288"/>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0" name="陕西"/>
            <p:cNvSpPr>
              <a:spLocks noChangeArrowheads="1"/>
            </p:cNvSpPr>
            <p:nvPr/>
          </p:nvSpPr>
          <p:spPr bwMode="auto">
            <a:xfrm>
              <a:off x="3276165" y="1980021"/>
              <a:ext cx="580042" cy="1034767"/>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24"/>
                <a:gd name="T154" fmla="*/ 0 h 578"/>
                <a:gd name="T155" fmla="*/ 324 w 324"/>
                <a:gd name="T156" fmla="*/ 578 h 57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1" name="山西"/>
            <p:cNvSpPr>
              <a:spLocks noChangeArrowheads="1"/>
            </p:cNvSpPr>
            <p:nvPr/>
          </p:nvSpPr>
          <p:spPr bwMode="auto">
            <a:xfrm>
              <a:off x="3777436" y="1786673"/>
              <a:ext cx="386695" cy="848580"/>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6"/>
                <a:gd name="T148" fmla="*/ 0 h 474"/>
                <a:gd name="T149" fmla="*/ 216 w 216"/>
                <a:gd name="T150" fmla="*/ 474 h 4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A5A5A5"/>
            </a:solidFill>
            <a:ln w="3175" cmpd="sng">
              <a:solidFill>
                <a:srgbClr val="262626"/>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2" name="湖南"/>
            <p:cNvSpPr>
              <a:spLocks noChangeArrowheads="1"/>
            </p:cNvSpPr>
            <p:nvPr/>
          </p:nvSpPr>
          <p:spPr bwMode="auto">
            <a:xfrm>
              <a:off x="3677181" y="3233198"/>
              <a:ext cx="615847" cy="716101"/>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4"/>
                <a:gd name="T160" fmla="*/ 0 h 400"/>
                <a:gd name="T161" fmla="*/ 344 w 344"/>
                <a:gd name="T162" fmla="*/ 400 h 4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693" name="湖北"/>
            <p:cNvSpPr>
              <a:spLocks noChangeArrowheads="1"/>
            </p:cNvSpPr>
            <p:nvPr/>
          </p:nvSpPr>
          <p:spPr bwMode="auto">
            <a:xfrm>
              <a:off x="3605571" y="2821440"/>
              <a:ext cx="873644" cy="547818"/>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488"/>
                <a:gd name="T175" fmla="*/ 0 h 306"/>
                <a:gd name="T176" fmla="*/ 488 w 488"/>
                <a:gd name="T177" fmla="*/ 306 h 30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4" name="广东"/>
            <p:cNvSpPr>
              <a:spLocks noChangeArrowheads="1"/>
            </p:cNvSpPr>
            <p:nvPr/>
          </p:nvSpPr>
          <p:spPr bwMode="auto">
            <a:xfrm>
              <a:off x="3798919" y="3827562"/>
              <a:ext cx="909449" cy="719682"/>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508"/>
                <a:gd name="T154" fmla="*/ 0 h 402"/>
                <a:gd name="T155" fmla="*/ 508 w 508"/>
                <a:gd name="T156" fmla="*/ 402 h 40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5" name="江西"/>
            <p:cNvSpPr>
              <a:spLocks noChangeArrowheads="1"/>
            </p:cNvSpPr>
            <p:nvPr/>
          </p:nvSpPr>
          <p:spPr bwMode="auto">
            <a:xfrm>
              <a:off x="4228580" y="3204554"/>
              <a:ext cx="544237" cy="741165"/>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04"/>
                <a:gd name="T178" fmla="*/ 0 h 414"/>
                <a:gd name="T179" fmla="*/ 304 w 304"/>
                <a:gd name="T180" fmla="*/ 414 h 4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rgbClr val="D8D8D8">
                <a:alpha val="73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696" name="福建"/>
            <p:cNvSpPr>
              <a:spLocks noChangeArrowheads="1"/>
            </p:cNvSpPr>
            <p:nvPr/>
          </p:nvSpPr>
          <p:spPr bwMode="auto">
            <a:xfrm>
              <a:off x="4511440" y="3401482"/>
              <a:ext cx="504852" cy="615847"/>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282"/>
                <a:gd name="T157" fmla="*/ 0 h 344"/>
                <a:gd name="T158" fmla="*/ 282 w 282"/>
                <a:gd name="T159" fmla="*/ 344 h 34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7" name="浙江"/>
            <p:cNvSpPr>
              <a:spLocks noChangeArrowheads="1"/>
            </p:cNvSpPr>
            <p:nvPr/>
          </p:nvSpPr>
          <p:spPr bwMode="auto">
            <a:xfrm>
              <a:off x="4737012" y="3011207"/>
              <a:ext cx="433241" cy="501271"/>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242"/>
                <a:gd name="T139" fmla="*/ 0 h 280"/>
                <a:gd name="T140" fmla="*/ 242 w 242"/>
                <a:gd name="T141" fmla="*/ 280 h 28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rgbClr val="D8D8D8">
                <a:alpha val="73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698" name="安徽"/>
            <p:cNvSpPr>
              <a:spLocks noChangeArrowheads="1"/>
            </p:cNvSpPr>
            <p:nvPr/>
          </p:nvSpPr>
          <p:spPr bwMode="auto">
            <a:xfrm>
              <a:off x="4314512" y="2577965"/>
              <a:ext cx="547818" cy="669555"/>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306"/>
                <a:gd name="T175" fmla="*/ 0 h 374"/>
                <a:gd name="T176" fmla="*/ 306 w 306"/>
                <a:gd name="T177" fmla="*/ 374 h 37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699" name="天津"/>
            <p:cNvSpPr>
              <a:spLocks noChangeArrowheads="1"/>
            </p:cNvSpPr>
            <p:nvPr/>
          </p:nvSpPr>
          <p:spPr bwMode="auto">
            <a:xfrm>
              <a:off x="4421927" y="1804576"/>
              <a:ext cx="143220" cy="207669"/>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80"/>
                <a:gd name="T145" fmla="*/ 0 h 116"/>
                <a:gd name="T146" fmla="*/ 80 w 80"/>
                <a:gd name="T147" fmla="*/ 116 h 11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0" name="北京"/>
            <p:cNvSpPr>
              <a:spLocks noChangeArrowheads="1"/>
            </p:cNvSpPr>
            <p:nvPr/>
          </p:nvSpPr>
          <p:spPr bwMode="auto">
            <a:xfrm>
              <a:off x="4278707" y="1711483"/>
              <a:ext cx="189767" cy="204089"/>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06"/>
                <a:gd name="T97" fmla="*/ 0 h 114"/>
                <a:gd name="T98" fmla="*/ 106 w 106"/>
                <a:gd name="T99" fmla="*/ 114 h 11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1" name="辽宁"/>
            <p:cNvSpPr>
              <a:spLocks noChangeArrowheads="1"/>
            </p:cNvSpPr>
            <p:nvPr/>
          </p:nvSpPr>
          <p:spPr bwMode="auto">
            <a:xfrm>
              <a:off x="4600952" y="1306885"/>
              <a:ext cx="673135" cy="640911"/>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76"/>
                <a:gd name="T172" fmla="*/ 0 h 358"/>
                <a:gd name="T173" fmla="*/ 376 w 376"/>
                <a:gd name="T174" fmla="*/ 358 h 35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2" name="吉林"/>
            <p:cNvSpPr>
              <a:spLocks noChangeArrowheads="1"/>
            </p:cNvSpPr>
            <p:nvPr/>
          </p:nvSpPr>
          <p:spPr bwMode="auto">
            <a:xfrm>
              <a:off x="4751334" y="920190"/>
              <a:ext cx="959576" cy="651652"/>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536"/>
                <a:gd name="T157" fmla="*/ 0 h 364"/>
                <a:gd name="T158" fmla="*/ 536 w 536"/>
                <a:gd name="T159" fmla="*/ 364 h 364"/>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3" name="黑龙江"/>
            <p:cNvSpPr>
              <a:spLocks noChangeArrowheads="1"/>
            </p:cNvSpPr>
            <p:nvPr/>
          </p:nvSpPr>
          <p:spPr bwMode="auto">
            <a:xfrm>
              <a:off x="4547245" y="0"/>
              <a:ext cx="1285402" cy="1167245"/>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718"/>
                <a:gd name="T187" fmla="*/ 0 h 652"/>
                <a:gd name="T188" fmla="*/ 718 w 718"/>
                <a:gd name="T189" fmla="*/ 652 h 652"/>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4" name="山东"/>
            <p:cNvSpPr>
              <a:spLocks noChangeArrowheads="1"/>
            </p:cNvSpPr>
            <p:nvPr/>
          </p:nvSpPr>
          <p:spPr bwMode="auto">
            <a:xfrm>
              <a:off x="4293029" y="2094597"/>
              <a:ext cx="776970" cy="486949"/>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34"/>
                <a:gd name="T154" fmla="*/ 0 h 272"/>
                <a:gd name="T155" fmla="*/ 434 w 434"/>
                <a:gd name="T156" fmla="*/ 272 h 2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5" name="上海"/>
            <p:cNvSpPr>
              <a:spLocks noChangeArrowheads="1"/>
            </p:cNvSpPr>
            <p:nvPr/>
          </p:nvSpPr>
          <p:spPr bwMode="auto">
            <a:xfrm>
              <a:off x="5019872" y="2903792"/>
              <a:ext cx="121737" cy="107415"/>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8"/>
                <a:gd name="T97" fmla="*/ 0 h 60"/>
                <a:gd name="T98" fmla="*/ 68 w 68"/>
                <a:gd name="T99" fmla="*/ 60 h 6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6" name="江苏"/>
            <p:cNvSpPr>
              <a:spLocks noChangeArrowheads="1"/>
            </p:cNvSpPr>
            <p:nvPr/>
          </p:nvSpPr>
          <p:spPr bwMode="auto">
            <a:xfrm>
              <a:off x="4450571" y="2492033"/>
              <a:ext cx="676716" cy="522754"/>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378"/>
                <a:gd name="T154" fmla="*/ 0 h 292"/>
                <a:gd name="T155" fmla="*/ 378 w 378"/>
                <a:gd name="T156" fmla="*/ 292 h 29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7" name="河北"/>
            <p:cNvSpPr>
              <a:spLocks noChangeArrowheads="1"/>
            </p:cNvSpPr>
            <p:nvPr/>
          </p:nvSpPr>
          <p:spPr bwMode="auto">
            <a:xfrm>
              <a:off x="4096101" y="1493072"/>
              <a:ext cx="630169" cy="898707"/>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52"/>
                <a:gd name="T166" fmla="*/ 0 h 502"/>
                <a:gd name="T167" fmla="*/ 352 w 352"/>
                <a:gd name="T168" fmla="*/ 502 h 502"/>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08" name="河南"/>
            <p:cNvSpPr>
              <a:spLocks noChangeArrowheads="1"/>
            </p:cNvSpPr>
            <p:nvPr/>
          </p:nvSpPr>
          <p:spPr bwMode="auto">
            <a:xfrm>
              <a:off x="3809660" y="2355974"/>
              <a:ext cx="662394" cy="655233"/>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70"/>
                <a:gd name="T166" fmla="*/ 0 h 366"/>
                <a:gd name="T167" fmla="*/ 370 w 370"/>
                <a:gd name="T168" fmla="*/ 366 h 36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rgbClr val="D8D8D8">
                <a:alpha val="73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709" name="台湾"/>
            <p:cNvSpPr>
              <a:spLocks noChangeArrowheads="1"/>
            </p:cNvSpPr>
            <p:nvPr/>
          </p:nvSpPr>
          <p:spPr bwMode="auto">
            <a:xfrm>
              <a:off x="5055677" y="3755952"/>
              <a:ext cx="189767" cy="458305"/>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06"/>
                <a:gd name="T136" fmla="*/ 0 h 256"/>
                <a:gd name="T137" fmla="*/ 106 w 106"/>
                <a:gd name="T138" fmla="*/ 256 h 25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rgbClr val="D8D8D8">
                <a:alpha val="73999"/>
              </a:srgbClr>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710" name="海南"/>
            <p:cNvSpPr>
              <a:spLocks noChangeArrowheads="1"/>
            </p:cNvSpPr>
            <p:nvPr/>
          </p:nvSpPr>
          <p:spPr bwMode="auto">
            <a:xfrm>
              <a:off x="3659279" y="4568727"/>
              <a:ext cx="286441" cy="250636"/>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0"/>
                <a:gd name="T145" fmla="*/ 0 h 140"/>
                <a:gd name="T146" fmla="*/ 160 w 160"/>
                <a:gd name="T147" fmla="*/ 140 h 14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rgbClr val="D8D8D8">
                <a:alpha val="73999"/>
              </a:srgbClr>
            </a:solidFill>
            <a:ln w="3175" cmpd="sng">
              <a:solidFill>
                <a:schemeClr val="bg1"/>
              </a:solidFill>
              <a:miter lim="800000"/>
              <a:headEnd/>
              <a:tailEnd/>
            </a:ln>
          </p:spPr>
          <p:txBody>
            <a:bodyPr/>
            <a:lstStyle/>
            <a:p>
              <a:endParaRPr lang="zh-CN" altLang="zh-CN">
                <a:solidFill>
                  <a:srgbClr val="000000"/>
                </a:solidFill>
                <a:latin typeface="Calibri" pitchFamily="34" charset="0"/>
                <a:sym typeface="宋体" pitchFamily="2" charset="-122"/>
              </a:endParaRPr>
            </a:p>
          </p:txBody>
        </p:sp>
      </p:grpSp>
      <p:sp>
        <p:nvSpPr>
          <p:cNvPr id="28711" name="矩形 1"/>
          <p:cNvSpPr>
            <a:spLocks noChangeArrowheads="1"/>
          </p:cNvSpPr>
          <p:nvPr/>
        </p:nvSpPr>
        <p:spPr bwMode="auto">
          <a:xfrm>
            <a:off x="6653213" y="3910013"/>
            <a:ext cx="1836737"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endParaRPr lang="en-US" altLang="zh-CN" sz="1400">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p>
        </p:txBody>
      </p:sp>
      <p:sp>
        <p:nvSpPr>
          <p:cNvPr id="28712" name="矩形 78"/>
          <p:cNvSpPr>
            <a:spLocks noChangeArrowheads="1"/>
          </p:cNvSpPr>
          <p:nvPr/>
        </p:nvSpPr>
        <p:spPr bwMode="auto">
          <a:xfrm>
            <a:off x="7035800" y="3308350"/>
            <a:ext cx="10731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a:solidFill>
                  <a:srgbClr val="A5A5A5"/>
                </a:solidFill>
                <a:latin typeface="微软雅黑" pitchFamily="34" charset="-122"/>
                <a:ea typeface="微软雅黑" pitchFamily="34" charset="-122"/>
                <a:sym typeface="微软雅黑" pitchFamily="34" charset="-122"/>
              </a:rPr>
              <a:t>30%</a:t>
            </a:r>
          </a:p>
        </p:txBody>
      </p:sp>
      <p:sp>
        <p:nvSpPr>
          <p:cNvPr id="28713" name="青海"/>
          <p:cNvSpPr>
            <a:spLocks noChangeArrowheads="1"/>
          </p:cNvSpPr>
          <p:nvPr/>
        </p:nvSpPr>
        <p:spPr bwMode="auto">
          <a:xfrm>
            <a:off x="7124700" y="2262188"/>
            <a:ext cx="893763" cy="639762"/>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812"/>
              <a:gd name="T163" fmla="*/ 0 h 582"/>
              <a:gd name="T164" fmla="*/ 812 w 812"/>
              <a:gd name="T165" fmla="*/ 582 h 582"/>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rgbClr val="A5A5A5"/>
          </a:solidFill>
          <a:ln w="3175" cmpd="sng">
            <a:solidFill>
              <a:srgbClr val="262626"/>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14" name="山西"/>
          <p:cNvSpPr>
            <a:spLocks noChangeArrowheads="1"/>
          </p:cNvSpPr>
          <p:nvPr/>
        </p:nvSpPr>
        <p:spPr bwMode="auto">
          <a:xfrm>
            <a:off x="10788650" y="2098675"/>
            <a:ext cx="447675" cy="979488"/>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216"/>
              <a:gd name="T148" fmla="*/ 0 h 474"/>
              <a:gd name="T149" fmla="*/ 216 w 216"/>
              <a:gd name="T150" fmla="*/ 474 h 474"/>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rgbClr val="A5A5A5"/>
          </a:solidFill>
          <a:ln w="3175" cmpd="sng">
            <a:solidFill>
              <a:srgbClr val="262626"/>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8715" name="湖南"/>
          <p:cNvSpPr>
            <a:spLocks noChangeArrowheads="1"/>
          </p:cNvSpPr>
          <p:nvPr/>
        </p:nvSpPr>
        <p:spPr bwMode="auto">
          <a:xfrm>
            <a:off x="8972550" y="2212975"/>
            <a:ext cx="646113" cy="752475"/>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344"/>
              <a:gd name="T160" fmla="*/ 0 h 400"/>
              <a:gd name="T161" fmla="*/ 344 w 344"/>
              <a:gd name="T162" fmla="*/ 400 h 400"/>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8716" name="矩形 82"/>
          <p:cNvSpPr>
            <a:spLocks noChangeArrowheads="1"/>
          </p:cNvSpPr>
          <p:nvPr/>
        </p:nvSpPr>
        <p:spPr bwMode="auto">
          <a:xfrm>
            <a:off x="8759825" y="3308350"/>
            <a:ext cx="1071563"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a:solidFill>
                  <a:srgbClr val="3F3F3F"/>
                </a:solidFill>
                <a:latin typeface="微软雅黑" pitchFamily="34" charset="-122"/>
                <a:ea typeface="微软雅黑" pitchFamily="34" charset="-122"/>
                <a:sym typeface="微软雅黑" pitchFamily="34" charset="-122"/>
              </a:rPr>
              <a:t>40%</a:t>
            </a:r>
          </a:p>
        </p:txBody>
      </p:sp>
      <p:sp>
        <p:nvSpPr>
          <p:cNvPr id="28717" name="矩形 83"/>
          <p:cNvSpPr>
            <a:spLocks noChangeArrowheads="1"/>
          </p:cNvSpPr>
          <p:nvPr/>
        </p:nvSpPr>
        <p:spPr bwMode="auto">
          <a:xfrm>
            <a:off x="10475913" y="3308350"/>
            <a:ext cx="1073150" cy="584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3200" b="1">
                <a:solidFill>
                  <a:srgbClr val="A5A5A5"/>
                </a:solidFill>
                <a:latin typeface="微软雅黑" pitchFamily="34" charset="-122"/>
                <a:ea typeface="微软雅黑" pitchFamily="34" charset="-122"/>
                <a:sym typeface="微软雅黑" pitchFamily="34" charset="-122"/>
              </a:rPr>
              <a:t>30%</a:t>
            </a:r>
          </a:p>
        </p:txBody>
      </p:sp>
      <p:sp>
        <p:nvSpPr>
          <p:cNvPr id="28718" name="矩形 1"/>
          <p:cNvSpPr>
            <a:spLocks noChangeArrowheads="1"/>
          </p:cNvSpPr>
          <p:nvPr/>
        </p:nvSpPr>
        <p:spPr bwMode="auto">
          <a:xfrm>
            <a:off x="8377238" y="3910013"/>
            <a:ext cx="1836737"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endParaRPr lang="en-US" altLang="zh-CN" sz="1400">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p>
        </p:txBody>
      </p:sp>
      <p:sp>
        <p:nvSpPr>
          <p:cNvPr id="28719" name="矩形 1"/>
          <p:cNvSpPr>
            <a:spLocks noChangeArrowheads="1"/>
          </p:cNvSpPr>
          <p:nvPr/>
        </p:nvSpPr>
        <p:spPr bwMode="auto">
          <a:xfrm>
            <a:off x="10093325" y="3910013"/>
            <a:ext cx="1838325"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endParaRPr lang="en-US" altLang="zh-CN" sz="1400">
              <a:solidFill>
                <a:srgbClr val="3F3F3F"/>
              </a:solidFill>
              <a:latin typeface="微软雅黑" pitchFamily="34" charset="-122"/>
              <a:ea typeface="微软雅黑" pitchFamily="34" charset="-122"/>
              <a:sym typeface="微软雅黑" pitchFamily="34" charset="-122"/>
            </a:endParaRPr>
          </a:p>
          <a:p>
            <a:pPr algn="ctr"/>
            <a:r>
              <a:rPr lang="zh-CN" altLang="en-US" sz="1400">
                <a:solidFill>
                  <a:srgbClr val="3F3F3F"/>
                </a:solidFill>
                <a:latin typeface="微软雅黑" pitchFamily="34" charset="-122"/>
                <a:ea typeface="微软雅黑" pitchFamily="34" charset="-122"/>
                <a:sym typeface="微软雅黑" pitchFamily="34" charset="-122"/>
              </a:rPr>
              <a:t>点击添加文字</a:t>
            </a:r>
          </a:p>
        </p:txBody>
      </p:sp>
      <p:sp>
        <p:nvSpPr>
          <p:cNvPr id="28720" name="直接连接符 86"/>
          <p:cNvSpPr>
            <a:spLocks noChangeShapeType="1"/>
          </p:cNvSpPr>
          <p:nvPr/>
        </p:nvSpPr>
        <p:spPr bwMode="auto">
          <a:xfrm>
            <a:off x="6867525" y="4760913"/>
            <a:ext cx="4886325" cy="0"/>
          </a:xfrm>
          <a:prstGeom prst="line">
            <a:avLst/>
          </a:prstGeom>
          <a:noFill/>
          <a:ln w="6350" cap="flat" cmpd="sng">
            <a:solidFill>
              <a:schemeClr val="bg1"/>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28721" name="文本框 87"/>
          <p:cNvSpPr>
            <a:spLocks noChangeArrowheads="1"/>
          </p:cNvSpPr>
          <p:nvPr/>
        </p:nvSpPr>
        <p:spPr bwMode="auto">
          <a:xfrm>
            <a:off x="6867525" y="4984750"/>
            <a:ext cx="140811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b="1">
                <a:solidFill>
                  <a:srgbClr val="3F3F3F"/>
                </a:solidFill>
                <a:latin typeface="微软雅黑" pitchFamily="34" charset="-122"/>
                <a:ea typeface="微软雅黑" pitchFamily="34" charset="-122"/>
                <a:sym typeface="微软雅黑" pitchFamily="34" charset="-122"/>
              </a:rPr>
              <a:t>KEYWORD</a:t>
            </a:r>
            <a:endParaRPr lang="zh-CN" altLang="en-US" b="1">
              <a:solidFill>
                <a:srgbClr val="3F3F3F"/>
              </a:solidFill>
              <a:latin typeface="微软雅黑" pitchFamily="34" charset="-122"/>
              <a:ea typeface="微软雅黑" pitchFamily="34" charset="-122"/>
              <a:sym typeface="微软雅黑" pitchFamily="34" charset="-122"/>
            </a:endParaRPr>
          </a:p>
        </p:txBody>
      </p:sp>
      <p:sp>
        <p:nvSpPr>
          <p:cNvPr id="28722" name="TextBox 15"/>
          <p:cNvSpPr>
            <a:spLocks noChangeArrowheads="1"/>
          </p:cNvSpPr>
          <p:nvPr/>
        </p:nvSpPr>
        <p:spPr bwMode="auto">
          <a:xfrm>
            <a:off x="6867525" y="5284788"/>
            <a:ext cx="4816475" cy="1200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nSpc>
                <a:spcPct val="200000"/>
              </a:lnSpc>
            </a:pP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r>
              <a:rPr lang="en-US" altLang="zh-CN" sz="1200">
                <a:solidFill>
                  <a:srgbClr val="000000"/>
                </a:solidFill>
                <a:latin typeface="微软雅黑" pitchFamily="34" charset="-122"/>
                <a:ea typeface="微软雅黑" pitchFamily="34" charset="-122"/>
                <a:sym typeface="微软雅黑" pitchFamily="34" charset="-122"/>
              </a:rPr>
              <a:t>,</a:t>
            </a: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r>
              <a:rPr lang="en-US" altLang="zh-CN" sz="1200">
                <a:solidFill>
                  <a:srgbClr val="000000"/>
                </a:solidFill>
                <a:latin typeface="微软雅黑" pitchFamily="34" charset="-122"/>
                <a:ea typeface="微软雅黑" pitchFamily="34" charset="-122"/>
                <a:sym typeface="微软雅黑" pitchFamily="34" charset="-122"/>
              </a:rPr>
              <a:t>,</a:t>
            </a: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r>
              <a:rPr lang="en-US" altLang="zh-CN" sz="1200">
                <a:solidFill>
                  <a:srgbClr val="000000"/>
                </a:solidFill>
                <a:latin typeface="微软雅黑" pitchFamily="34" charset="-122"/>
                <a:ea typeface="微软雅黑" pitchFamily="34" charset="-122"/>
                <a:sym typeface="微软雅黑" pitchFamily="34" charset="-122"/>
              </a:rPr>
              <a:t>,</a:t>
            </a:r>
            <a:r>
              <a:rPr lang="zh-CN" altLang="en-US" sz="1200">
                <a:solidFill>
                  <a:srgbClr val="000000"/>
                </a:solidFill>
                <a:latin typeface="微软雅黑" pitchFamily="34" charset="-122"/>
                <a:ea typeface="微软雅黑" pitchFamily="34" charset="-122"/>
                <a:sym typeface="微软雅黑" pitchFamily="34" charset="-122"/>
              </a:rPr>
              <a:t>这里输入简单的文字概述这里输入简单字概述</a:t>
            </a:r>
            <a:r>
              <a:rPr lang="en-US" altLang="zh-CN" sz="1200">
                <a:solidFill>
                  <a:srgbClr val="000000"/>
                </a:solidFill>
                <a:latin typeface="微软雅黑" pitchFamily="34" charset="-122"/>
                <a:ea typeface="微软雅黑" pitchFamily="34" charset="-122"/>
                <a:sym typeface="微软雅黑" pitchFamily="34" charset="-122"/>
              </a:rPr>
              <a:t>,</a:t>
            </a:r>
            <a:endParaRPr lang="zh-CN" altLang="en-US" sz="1200">
              <a:solidFill>
                <a:srgbClr val="000000"/>
              </a:solidFill>
              <a:latin typeface="微软雅黑" pitchFamily="34" charset="-122"/>
              <a:ea typeface="微软雅黑" pitchFamily="34" charset="-122"/>
              <a:sym typeface="微软雅黑" pitchFamily="34" charset="-122"/>
            </a:endParaRPr>
          </a:p>
        </p:txBody>
      </p:sp>
    </p:spTree>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29699"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29700"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29701"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29702" name="组合 1"/>
          <p:cNvGrpSpPr>
            <a:grpSpLocks/>
          </p:cNvGrpSpPr>
          <p:nvPr/>
        </p:nvGrpSpPr>
        <p:grpSpPr bwMode="auto">
          <a:xfrm>
            <a:off x="879475" y="1617663"/>
            <a:ext cx="10071100" cy="5089525"/>
            <a:chOff x="0" y="0"/>
            <a:chExt cx="7767638" cy="3827463"/>
          </a:xfrm>
        </p:grpSpPr>
        <p:sp>
          <p:nvSpPr>
            <p:cNvPr id="29703" name="Freeform 4"/>
            <p:cNvSpPr>
              <a:spLocks noChangeArrowheads="1"/>
            </p:cNvSpPr>
            <p:nvPr/>
          </p:nvSpPr>
          <p:spPr bwMode="auto">
            <a:xfrm>
              <a:off x="3898900" y="2844800"/>
              <a:ext cx="276225" cy="273050"/>
            </a:xfrm>
            <a:custGeom>
              <a:avLst/>
              <a:gdLst>
                <a:gd name="T0" fmla="*/ 53 w 144"/>
                <a:gd name="T1" fmla="*/ 137 h 143"/>
                <a:gd name="T2" fmla="*/ 60 w 144"/>
                <a:gd name="T3" fmla="*/ 133 h 143"/>
                <a:gd name="T4" fmla="*/ 66 w 144"/>
                <a:gd name="T5" fmla="*/ 141 h 143"/>
                <a:gd name="T6" fmla="*/ 80 w 144"/>
                <a:gd name="T7" fmla="*/ 141 h 143"/>
                <a:gd name="T8" fmla="*/ 87 w 144"/>
                <a:gd name="T9" fmla="*/ 134 h 143"/>
                <a:gd name="T10" fmla="*/ 87 w 144"/>
                <a:gd name="T11" fmla="*/ 59 h 143"/>
                <a:gd name="T12" fmla="*/ 99 w 144"/>
                <a:gd name="T13" fmla="*/ 55 h 143"/>
                <a:gd name="T14" fmla="*/ 99 w 144"/>
                <a:gd name="T15" fmla="*/ 16 h 143"/>
                <a:gd name="T16" fmla="*/ 109 w 144"/>
                <a:gd name="T17" fmla="*/ 15 h 143"/>
                <a:gd name="T18" fmla="*/ 122 w 144"/>
                <a:gd name="T19" fmla="*/ 11 h 143"/>
                <a:gd name="T20" fmla="*/ 128 w 144"/>
                <a:gd name="T21" fmla="*/ 16 h 143"/>
                <a:gd name="T22" fmla="*/ 136 w 144"/>
                <a:gd name="T23" fmla="*/ 11 h 143"/>
                <a:gd name="T24" fmla="*/ 144 w 144"/>
                <a:gd name="T25" fmla="*/ 9 h 143"/>
                <a:gd name="T26" fmla="*/ 143 w 144"/>
                <a:gd name="T27" fmla="*/ 6 h 143"/>
                <a:gd name="T28" fmla="*/ 119 w 144"/>
                <a:gd name="T29" fmla="*/ 8 h 143"/>
                <a:gd name="T30" fmla="*/ 102 w 144"/>
                <a:gd name="T31" fmla="*/ 9 h 143"/>
                <a:gd name="T32" fmla="*/ 77 w 144"/>
                <a:gd name="T33" fmla="*/ 9 h 143"/>
                <a:gd name="T34" fmla="*/ 73 w 144"/>
                <a:gd name="T35" fmla="*/ 5 h 143"/>
                <a:gd name="T36" fmla="*/ 34 w 144"/>
                <a:gd name="T37" fmla="*/ 5 h 143"/>
                <a:gd name="T38" fmla="*/ 24 w 144"/>
                <a:gd name="T39" fmla="*/ 3 h 143"/>
                <a:gd name="T40" fmla="*/ 13 w 144"/>
                <a:gd name="T41" fmla="*/ 2 h 143"/>
                <a:gd name="T42" fmla="*/ 8 w 144"/>
                <a:gd name="T43" fmla="*/ 0 h 143"/>
                <a:gd name="T44" fmla="*/ 4 w 144"/>
                <a:gd name="T45" fmla="*/ 3 h 143"/>
                <a:gd name="T46" fmla="*/ 1 w 144"/>
                <a:gd name="T47" fmla="*/ 3 h 143"/>
                <a:gd name="T48" fmla="*/ 7 w 144"/>
                <a:gd name="T49" fmla="*/ 18 h 143"/>
                <a:gd name="T50" fmla="*/ 18 w 144"/>
                <a:gd name="T51" fmla="*/ 41 h 143"/>
                <a:gd name="T52" fmla="*/ 29 w 144"/>
                <a:gd name="T53" fmla="*/ 65 h 143"/>
                <a:gd name="T54" fmla="*/ 30 w 144"/>
                <a:gd name="T55" fmla="*/ 84 h 143"/>
                <a:gd name="T56" fmla="*/ 34 w 144"/>
                <a:gd name="T57" fmla="*/ 101 h 143"/>
                <a:gd name="T58" fmla="*/ 42 w 144"/>
                <a:gd name="T59" fmla="*/ 129 h 143"/>
                <a:gd name="T60" fmla="*/ 49 w 144"/>
                <a:gd name="T61" fmla="*/ 138 h 143"/>
                <a:gd name="T62" fmla="*/ 53 w 144"/>
                <a:gd name="T63" fmla="*/ 137 h 14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44"/>
                <a:gd name="T97" fmla="*/ 0 h 143"/>
                <a:gd name="T98" fmla="*/ 144 w 144"/>
                <a:gd name="T99" fmla="*/ 143 h 14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4" name="Freeform 5"/>
            <p:cNvSpPr>
              <a:spLocks noChangeArrowheads="1"/>
            </p:cNvSpPr>
            <p:nvPr/>
          </p:nvSpPr>
          <p:spPr bwMode="auto">
            <a:xfrm>
              <a:off x="4175125" y="2813050"/>
              <a:ext cx="171450" cy="149225"/>
            </a:xfrm>
            <a:custGeom>
              <a:avLst/>
              <a:gdLst>
                <a:gd name="T0" fmla="*/ 59 w 90"/>
                <a:gd name="T1" fmla="*/ 4 h 78"/>
                <a:gd name="T2" fmla="*/ 58 w 90"/>
                <a:gd name="T3" fmla="*/ 0 h 78"/>
                <a:gd name="T4" fmla="*/ 48 w 90"/>
                <a:gd name="T5" fmla="*/ 0 h 78"/>
                <a:gd name="T6" fmla="*/ 42 w 90"/>
                <a:gd name="T7" fmla="*/ 6 h 78"/>
                <a:gd name="T8" fmla="*/ 31 w 90"/>
                <a:gd name="T9" fmla="*/ 14 h 78"/>
                <a:gd name="T10" fmla="*/ 20 w 90"/>
                <a:gd name="T11" fmla="*/ 27 h 78"/>
                <a:gd name="T12" fmla="*/ 5 w 90"/>
                <a:gd name="T13" fmla="*/ 24 h 78"/>
                <a:gd name="T14" fmla="*/ 0 w 90"/>
                <a:gd name="T15" fmla="*/ 25 h 78"/>
                <a:gd name="T16" fmla="*/ 6 w 90"/>
                <a:gd name="T17" fmla="*/ 31 h 78"/>
                <a:gd name="T18" fmla="*/ 12 w 90"/>
                <a:gd name="T19" fmla="*/ 45 h 78"/>
                <a:gd name="T20" fmla="*/ 23 w 90"/>
                <a:gd name="T21" fmla="*/ 53 h 78"/>
                <a:gd name="T22" fmla="*/ 28 w 90"/>
                <a:gd name="T23" fmla="*/ 61 h 78"/>
                <a:gd name="T24" fmla="*/ 36 w 90"/>
                <a:gd name="T25" fmla="*/ 69 h 78"/>
                <a:gd name="T26" fmla="*/ 44 w 90"/>
                <a:gd name="T27" fmla="*/ 74 h 78"/>
                <a:gd name="T28" fmla="*/ 55 w 90"/>
                <a:gd name="T29" fmla="*/ 76 h 78"/>
                <a:gd name="T30" fmla="*/ 67 w 90"/>
                <a:gd name="T31" fmla="*/ 78 h 78"/>
                <a:gd name="T32" fmla="*/ 79 w 90"/>
                <a:gd name="T33" fmla="*/ 67 h 78"/>
                <a:gd name="T34" fmla="*/ 82 w 90"/>
                <a:gd name="T35" fmla="*/ 56 h 78"/>
                <a:gd name="T36" fmla="*/ 88 w 90"/>
                <a:gd name="T37" fmla="*/ 48 h 78"/>
                <a:gd name="T38" fmla="*/ 84 w 90"/>
                <a:gd name="T39" fmla="*/ 39 h 78"/>
                <a:gd name="T40" fmla="*/ 87 w 90"/>
                <a:gd name="T41" fmla="*/ 29 h 78"/>
                <a:gd name="T42" fmla="*/ 87 w 90"/>
                <a:gd name="T43" fmla="*/ 12 h 78"/>
                <a:gd name="T44" fmla="*/ 74 w 90"/>
                <a:gd name="T45" fmla="*/ 7 h 78"/>
                <a:gd name="T46" fmla="*/ 59 w 90"/>
                <a:gd name="T47" fmla="*/ 4 h 7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0"/>
                <a:gd name="T73" fmla="*/ 0 h 78"/>
                <a:gd name="T74" fmla="*/ 90 w 90"/>
                <a:gd name="T75" fmla="*/ 78 h 7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5" name="Freeform 6"/>
            <p:cNvSpPr>
              <a:spLocks noChangeArrowheads="1"/>
            </p:cNvSpPr>
            <p:nvPr/>
          </p:nvSpPr>
          <p:spPr bwMode="auto">
            <a:xfrm>
              <a:off x="4065588" y="2862262"/>
              <a:ext cx="193675" cy="207963"/>
            </a:xfrm>
            <a:custGeom>
              <a:avLst/>
              <a:gdLst>
                <a:gd name="T0" fmla="*/ 93 w 101"/>
                <a:gd name="T1" fmla="*/ 44 h 109"/>
                <a:gd name="T2" fmla="*/ 85 w 101"/>
                <a:gd name="T3" fmla="*/ 36 h 109"/>
                <a:gd name="T4" fmla="*/ 80 w 101"/>
                <a:gd name="T5" fmla="*/ 28 h 109"/>
                <a:gd name="T6" fmla="*/ 69 w 101"/>
                <a:gd name="T7" fmla="*/ 20 h 109"/>
                <a:gd name="T8" fmla="*/ 63 w 101"/>
                <a:gd name="T9" fmla="*/ 6 h 109"/>
                <a:gd name="T10" fmla="*/ 57 w 101"/>
                <a:gd name="T11" fmla="*/ 0 h 109"/>
                <a:gd name="T12" fmla="*/ 49 w 101"/>
                <a:gd name="T13" fmla="*/ 2 h 109"/>
                <a:gd name="T14" fmla="*/ 41 w 101"/>
                <a:gd name="T15" fmla="*/ 7 h 109"/>
                <a:gd name="T16" fmla="*/ 35 w 101"/>
                <a:gd name="T17" fmla="*/ 2 h 109"/>
                <a:gd name="T18" fmla="*/ 22 w 101"/>
                <a:gd name="T19" fmla="*/ 6 h 109"/>
                <a:gd name="T20" fmla="*/ 12 w 101"/>
                <a:gd name="T21" fmla="*/ 7 h 109"/>
                <a:gd name="T22" fmla="*/ 12 w 101"/>
                <a:gd name="T23" fmla="*/ 46 h 109"/>
                <a:gd name="T24" fmla="*/ 0 w 101"/>
                <a:gd name="T25" fmla="*/ 50 h 109"/>
                <a:gd name="T26" fmla="*/ 0 w 101"/>
                <a:gd name="T27" fmla="*/ 83 h 109"/>
                <a:gd name="T28" fmla="*/ 6 w 101"/>
                <a:gd name="T29" fmla="*/ 87 h 109"/>
                <a:gd name="T30" fmla="*/ 9 w 101"/>
                <a:gd name="T31" fmla="*/ 100 h 109"/>
                <a:gd name="T32" fmla="*/ 7 w 101"/>
                <a:gd name="T33" fmla="*/ 102 h 109"/>
                <a:gd name="T34" fmla="*/ 9 w 101"/>
                <a:gd name="T35" fmla="*/ 107 h 109"/>
                <a:gd name="T36" fmla="*/ 20 w 101"/>
                <a:gd name="T37" fmla="*/ 107 h 109"/>
                <a:gd name="T38" fmla="*/ 31 w 101"/>
                <a:gd name="T39" fmla="*/ 95 h 109"/>
                <a:gd name="T40" fmla="*/ 38 w 101"/>
                <a:gd name="T41" fmla="*/ 89 h 109"/>
                <a:gd name="T42" fmla="*/ 52 w 101"/>
                <a:gd name="T43" fmla="*/ 93 h 109"/>
                <a:gd name="T44" fmla="*/ 62 w 101"/>
                <a:gd name="T45" fmla="*/ 88 h 109"/>
                <a:gd name="T46" fmla="*/ 67 w 101"/>
                <a:gd name="T47" fmla="*/ 80 h 109"/>
                <a:gd name="T48" fmla="*/ 76 w 101"/>
                <a:gd name="T49" fmla="*/ 73 h 109"/>
                <a:gd name="T50" fmla="*/ 81 w 101"/>
                <a:gd name="T51" fmla="*/ 65 h 109"/>
                <a:gd name="T52" fmla="*/ 90 w 101"/>
                <a:gd name="T53" fmla="*/ 59 h 109"/>
                <a:gd name="T54" fmla="*/ 97 w 101"/>
                <a:gd name="T55" fmla="*/ 55 h 109"/>
                <a:gd name="T56" fmla="*/ 101 w 101"/>
                <a:gd name="T57" fmla="*/ 49 h 109"/>
                <a:gd name="T58" fmla="*/ 101 w 101"/>
                <a:gd name="T59" fmla="*/ 49 h 109"/>
                <a:gd name="T60" fmla="*/ 93 w 101"/>
                <a:gd name="T61" fmla="*/ 44 h 109"/>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01"/>
                <a:gd name="T94" fmla="*/ 0 h 109"/>
                <a:gd name="T95" fmla="*/ 101 w 101"/>
                <a:gd name="T96" fmla="*/ 109 h 109"/>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6" name="Freeform 7"/>
            <p:cNvSpPr>
              <a:spLocks noChangeArrowheads="1"/>
            </p:cNvSpPr>
            <p:nvPr/>
          </p:nvSpPr>
          <p:spPr bwMode="auto">
            <a:xfrm>
              <a:off x="4292600" y="3041650"/>
              <a:ext cx="30163" cy="36513"/>
            </a:xfrm>
            <a:custGeom>
              <a:avLst/>
              <a:gdLst>
                <a:gd name="T0" fmla="*/ 7 w 15"/>
                <a:gd name="T1" fmla="*/ 0 h 19"/>
                <a:gd name="T2" fmla="*/ 0 w 15"/>
                <a:gd name="T3" fmla="*/ 8 h 19"/>
                <a:gd name="T4" fmla="*/ 7 w 15"/>
                <a:gd name="T5" fmla="*/ 19 h 19"/>
                <a:gd name="T6" fmla="*/ 13 w 15"/>
                <a:gd name="T7" fmla="*/ 16 h 19"/>
                <a:gd name="T8" fmla="*/ 15 w 15"/>
                <a:gd name="T9" fmla="*/ 13 h 19"/>
                <a:gd name="T10" fmla="*/ 14 w 15"/>
                <a:gd name="T11" fmla="*/ 3 h 19"/>
                <a:gd name="T12" fmla="*/ 7 w 15"/>
                <a:gd name="T13" fmla="*/ 0 h 19"/>
                <a:gd name="T14" fmla="*/ 0 60000 65536"/>
                <a:gd name="T15" fmla="*/ 0 60000 65536"/>
                <a:gd name="T16" fmla="*/ 0 60000 65536"/>
                <a:gd name="T17" fmla="*/ 0 60000 65536"/>
                <a:gd name="T18" fmla="*/ 0 60000 65536"/>
                <a:gd name="T19" fmla="*/ 0 60000 65536"/>
                <a:gd name="T20" fmla="*/ 0 60000 65536"/>
                <a:gd name="T21" fmla="*/ 0 w 15"/>
                <a:gd name="T22" fmla="*/ 0 h 19"/>
                <a:gd name="T23" fmla="*/ 15 w 15"/>
                <a:gd name="T24" fmla="*/ 19 h 1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7" name="Freeform 8"/>
            <p:cNvSpPr>
              <a:spLocks noChangeArrowheads="1"/>
            </p:cNvSpPr>
            <p:nvPr/>
          </p:nvSpPr>
          <p:spPr bwMode="auto">
            <a:xfrm>
              <a:off x="4214813" y="3101975"/>
              <a:ext cx="47625" cy="53975"/>
            </a:xfrm>
            <a:custGeom>
              <a:avLst/>
              <a:gdLst>
                <a:gd name="T0" fmla="*/ 18 w 25"/>
                <a:gd name="T1" fmla="*/ 3 h 28"/>
                <a:gd name="T2" fmla="*/ 7 w 25"/>
                <a:gd name="T3" fmla="*/ 8 h 28"/>
                <a:gd name="T4" fmla="*/ 0 w 25"/>
                <a:gd name="T5" fmla="*/ 18 h 28"/>
                <a:gd name="T6" fmla="*/ 7 w 25"/>
                <a:gd name="T7" fmla="*/ 27 h 28"/>
                <a:gd name="T8" fmla="*/ 11 w 25"/>
                <a:gd name="T9" fmla="*/ 28 h 28"/>
                <a:gd name="T10" fmla="*/ 14 w 25"/>
                <a:gd name="T11" fmla="*/ 22 h 28"/>
                <a:gd name="T12" fmla="*/ 21 w 25"/>
                <a:gd name="T13" fmla="*/ 20 h 28"/>
                <a:gd name="T14" fmla="*/ 25 w 25"/>
                <a:gd name="T15" fmla="*/ 12 h 28"/>
                <a:gd name="T16" fmla="*/ 18 w 25"/>
                <a:gd name="T17" fmla="*/ 3 h 2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5"/>
                <a:gd name="T28" fmla="*/ 0 h 28"/>
                <a:gd name="T29" fmla="*/ 25 w 25"/>
                <a:gd name="T30" fmla="*/ 28 h 2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8" name="Freeform 9"/>
            <p:cNvSpPr>
              <a:spLocks noEditPoints="1" noChangeArrowheads="1"/>
            </p:cNvSpPr>
            <p:nvPr/>
          </p:nvSpPr>
          <p:spPr bwMode="auto">
            <a:xfrm>
              <a:off x="3992563" y="2954337"/>
              <a:ext cx="346075" cy="304800"/>
            </a:xfrm>
            <a:custGeom>
              <a:avLst/>
              <a:gdLst>
                <a:gd name="T0" fmla="*/ 172 w 181"/>
                <a:gd name="T1" fmla="*/ 59 h 159"/>
                <a:gd name="T2" fmla="*/ 172 w 181"/>
                <a:gd name="T3" fmla="*/ 58 h 159"/>
                <a:gd name="T4" fmla="*/ 170 w 181"/>
                <a:gd name="T5" fmla="*/ 61 h 159"/>
                <a:gd name="T6" fmla="*/ 164 w 181"/>
                <a:gd name="T7" fmla="*/ 64 h 159"/>
                <a:gd name="T8" fmla="*/ 157 w 181"/>
                <a:gd name="T9" fmla="*/ 53 h 159"/>
                <a:gd name="T10" fmla="*/ 164 w 181"/>
                <a:gd name="T11" fmla="*/ 45 h 159"/>
                <a:gd name="T12" fmla="*/ 171 w 181"/>
                <a:gd name="T13" fmla="*/ 48 h 159"/>
                <a:gd name="T14" fmla="*/ 171 w 181"/>
                <a:gd name="T15" fmla="*/ 46 h 159"/>
                <a:gd name="T16" fmla="*/ 170 w 181"/>
                <a:gd name="T17" fmla="*/ 26 h 159"/>
                <a:gd name="T18" fmla="*/ 163 w 181"/>
                <a:gd name="T19" fmla="*/ 5 h 159"/>
                <a:gd name="T20" fmla="*/ 150 w 181"/>
                <a:gd name="T21" fmla="*/ 2 h 159"/>
                <a:gd name="T22" fmla="*/ 139 w 181"/>
                <a:gd name="T23" fmla="*/ 0 h 159"/>
                <a:gd name="T24" fmla="*/ 135 w 181"/>
                <a:gd name="T25" fmla="*/ 6 h 159"/>
                <a:gd name="T26" fmla="*/ 128 w 181"/>
                <a:gd name="T27" fmla="*/ 10 h 159"/>
                <a:gd name="T28" fmla="*/ 119 w 181"/>
                <a:gd name="T29" fmla="*/ 16 h 159"/>
                <a:gd name="T30" fmla="*/ 114 w 181"/>
                <a:gd name="T31" fmla="*/ 24 h 159"/>
                <a:gd name="T32" fmla="*/ 105 w 181"/>
                <a:gd name="T33" fmla="*/ 31 h 159"/>
                <a:gd name="T34" fmla="*/ 100 w 181"/>
                <a:gd name="T35" fmla="*/ 39 h 159"/>
                <a:gd name="T36" fmla="*/ 90 w 181"/>
                <a:gd name="T37" fmla="*/ 44 h 159"/>
                <a:gd name="T38" fmla="*/ 76 w 181"/>
                <a:gd name="T39" fmla="*/ 40 h 159"/>
                <a:gd name="T40" fmla="*/ 69 w 181"/>
                <a:gd name="T41" fmla="*/ 46 h 159"/>
                <a:gd name="T42" fmla="*/ 58 w 181"/>
                <a:gd name="T43" fmla="*/ 58 h 159"/>
                <a:gd name="T44" fmla="*/ 47 w 181"/>
                <a:gd name="T45" fmla="*/ 58 h 159"/>
                <a:gd name="T46" fmla="*/ 45 w 181"/>
                <a:gd name="T47" fmla="*/ 53 h 159"/>
                <a:gd name="T48" fmla="*/ 47 w 181"/>
                <a:gd name="T49" fmla="*/ 51 h 159"/>
                <a:gd name="T50" fmla="*/ 44 w 181"/>
                <a:gd name="T51" fmla="*/ 38 h 159"/>
                <a:gd name="T52" fmla="*/ 38 w 181"/>
                <a:gd name="T53" fmla="*/ 34 h 159"/>
                <a:gd name="T54" fmla="*/ 38 w 181"/>
                <a:gd name="T55" fmla="*/ 76 h 159"/>
                <a:gd name="T56" fmla="*/ 31 w 181"/>
                <a:gd name="T57" fmla="*/ 83 h 159"/>
                <a:gd name="T58" fmla="*/ 17 w 181"/>
                <a:gd name="T59" fmla="*/ 83 h 159"/>
                <a:gd name="T60" fmla="*/ 11 w 181"/>
                <a:gd name="T61" fmla="*/ 75 h 159"/>
                <a:gd name="T62" fmla="*/ 4 w 181"/>
                <a:gd name="T63" fmla="*/ 79 h 159"/>
                <a:gd name="T64" fmla="*/ 0 w 181"/>
                <a:gd name="T65" fmla="*/ 80 h 159"/>
                <a:gd name="T66" fmla="*/ 8 w 181"/>
                <a:gd name="T67" fmla="*/ 98 h 159"/>
                <a:gd name="T68" fmla="*/ 19 w 181"/>
                <a:gd name="T69" fmla="*/ 120 h 159"/>
                <a:gd name="T70" fmla="*/ 19 w 181"/>
                <a:gd name="T71" fmla="*/ 131 h 159"/>
                <a:gd name="T72" fmla="*/ 19 w 181"/>
                <a:gd name="T73" fmla="*/ 140 h 159"/>
                <a:gd name="T74" fmla="*/ 23 w 181"/>
                <a:gd name="T75" fmla="*/ 149 h 159"/>
                <a:gd name="T76" fmla="*/ 27 w 181"/>
                <a:gd name="T77" fmla="*/ 152 h 159"/>
                <a:gd name="T78" fmla="*/ 33 w 181"/>
                <a:gd name="T79" fmla="*/ 157 h 159"/>
                <a:gd name="T80" fmla="*/ 41 w 181"/>
                <a:gd name="T81" fmla="*/ 157 h 159"/>
                <a:gd name="T82" fmla="*/ 54 w 181"/>
                <a:gd name="T83" fmla="*/ 153 h 159"/>
                <a:gd name="T84" fmla="*/ 64 w 181"/>
                <a:gd name="T85" fmla="*/ 149 h 159"/>
                <a:gd name="T86" fmla="*/ 82 w 181"/>
                <a:gd name="T87" fmla="*/ 149 h 159"/>
                <a:gd name="T88" fmla="*/ 93 w 181"/>
                <a:gd name="T89" fmla="*/ 147 h 159"/>
                <a:gd name="T90" fmla="*/ 100 w 181"/>
                <a:gd name="T91" fmla="*/ 146 h 159"/>
                <a:gd name="T92" fmla="*/ 109 w 181"/>
                <a:gd name="T93" fmla="*/ 143 h 159"/>
                <a:gd name="T94" fmla="*/ 132 w 181"/>
                <a:gd name="T95" fmla="*/ 128 h 159"/>
                <a:gd name="T96" fmla="*/ 159 w 181"/>
                <a:gd name="T97" fmla="*/ 95 h 159"/>
                <a:gd name="T98" fmla="*/ 175 w 181"/>
                <a:gd name="T99" fmla="*/ 77 h 159"/>
                <a:gd name="T100" fmla="*/ 181 w 181"/>
                <a:gd name="T101" fmla="*/ 59 h 159"/>
                <a:gd name="T102" fmla="*/ 172 w 181"/>
                <a:gd name="T103" fmla="*/ 59 h 159"/>
                <a:gd name="T104" fmla="*/ 137 w 181"/>
                <a:gd name="T105" fmla="*/ 97 h 159"/>
                <a:gd name="T106" fmla="*/ 130 w 181"/>
                <a:gd name="T107" fmla="*/ 99 h 159"/>
                <a:gd name="T108" fmla="*/ 127 w 181"/>
                <a:gd name="T109" fmla="*/ 105 h 159"/>
                <a:gd name="T110" fmla="*/ 123 w 181"/>
                <a:gd name="T111" fmla="*/ 104 h 159"/>
                <a:gd name="T112" fmla="*/ 116 w 181"/>
                <a:gd name="T113" fmla="*/ 95 h 159"/>
                <a:gd name="T114" fmla="*/ 123 w 181"/>
                <a:gd name="T115" fmla="*/ 85 h 159"/>
                <a:gd name="T116" fmla="*/ 134 w 181"/>
                <a:gd name="T117" fmla="*/ 80 h 159"/>
                <a:gd name="T118" fmla="*/ 141 w 181"/>
                <a:gd name="T119" fmla="*/ 89 h 159"/>
                <a:gd name="T120" fmla="*/ 137 w 181"/>
                <a:gd name="T121" fmla="*/ 97 h 15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81"/>
                <a:gd name="T184" fmla="*/ 0 h 159"/>
                <a:gd name="T185" fmla="*/ 181 w 181"/>
                <a:gd name="T186" fmla="*/ 159 h 15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09" name="Freeform 10"/>
            <p:cNvSpPr>
              <a:spLocks noChangeArrowheads="1"/>
            </p:cNvSpPr>
            <p:nvPr/>
          </p:nvSpPr>
          <p:spPr bwMode="auto">
            <a:xfrm>
              <a:off x="3898900" y="2597150"/>
              <a:ext cx="252413" cy="268288"/>
            </a:xfrm>
            <a:custGeom>
              <a:avLst/>
              <a:gdLst>
                <a:gd name="T0" fmla="*/ 8 w 132"/>
                <a:gd name="T1" fmla="*/ 129 h 140"/>
                <a:gd name="T2" fmla="*/ 13 w 132"/>
                <a:gd name="T3" fmla="*/ 131 h 140"/>
                <a:gd name="T4" fmla="*/ 24 w 132"/>
                <a:gd name="T5" fmla="*/ 132 h 140"/>
                <a:gd name="T6" fmla="*/ 34 w 132"/>
                <a:gd name="T7" fmla="*/ 134 h 140"/>
                <a:gd name="T8" fmla="*/ 73 w 132"/>
                <a:gd name="T9" fmla="*/ 134 h 140"/>
                <a:gd name="T10" fmla="*/ 77 w 132"/>
                <a:gd name="T11" fmla="*/ 138 h 140"/>
                <a:gd name="T12" fmla="*/ 102 w 132"/>
                <a:gd name="T13" fmla="*/ 138 h 140"/>
                <a:gd name="T14" fmla="*/ 119 w 132"/>
                <a:gd name="T15" fmla="*/ 137 h 140"/>
                <a:gd name="T16" fmla="*/ 122 w 132"/>
                <a:gd name="T17" fmla="*/ 136 h 140"/>
                <a:gd name="T18" fmla="*/ 109 w 132"/>
                <a:gd name="T19" fmla="*/ 119 h 140"/>
                <a:gd name="T20" fmla="*/ 110 w 132"/>
                <a:gd name="T21" fmla="*/ 81 h 140"/>
                <a:gd name="T22" fmla="*/ 127 w 132"/>
                <a:gd name="T23" fmla="*/ 82 h 140"/>
                <a:gd name="T24" fmla="*/ 130 w 132"/>
                <a:gd name="T25" fmla="*/ 79 h 140"/>
                <a:gd name="T26" fmla="*/ 132 w 132"/>
                <a:gd name="T27" fmla="*/ 57 h 140"/>
                <a:gd name="T28" fmla="*/ 129 w 132"/>
                <a:gd name="T29" fmla="*/ 57 h 140"/>
                <a:gd name="T30" fmla="*/ 119 w 132"/>
                <a:gd name="T31" fmla="*/ 58 h 140"/>
                <a:gd name="T32" fmla="*/ 113 w 132"/>
                <a:gd name="T33" fmla="*/ 61 h 140"/>
                <a:gd name="T34" fmla="*/ 113 w 132"/>
                <a:gd name="T35" fmla="*/ 52 h 140"/>
                <a:gd name="T36" fmla="*/ 108 w 132"/>
                <a:gd name="T37" fmla="*/ 43 h 140"/>
                <a:gd name="T38" fmla="*/ 109 w 132"/>
                <a:gd name="T39" fmla="*/ 27 h 140"/>
                <a:gd name="T40" fmla="*/ 107 w 132"/>
                <a:gd name="T41" fmla="*/ 18 h 140"/>
                <a:gd name="T42" fmla="*/ 100 w 132"/>
                <a:gd name="T43" fmla="*/ 16 h 140"/>
                <a:gd name="T44" fmla="*/ 94 w 132"/>
                <a:gd name="T45" fmla="*/ 14 h 140"/>
                <a:gd name="T46" fmla="*/ 85 w 132"/>
                <a:gd name="T47" fmla="*/ 14 h 140"/>
                <a:gd name="T48" fmla="*/ 81 w 132"/>
                <a:gd name="T49" fmla="*/ 24 h 140"/>
                <a:gd name="T50" fmla="*/ 68 w 132"/>
                <a:gd name="T51" fmla="*/ 26 h 140"/>
                <a:gd name="T52" fmla="*/ 58 w 132"/>
                <a:gd name="T53" fmla="*/ 19 h 140"/>
                <a:gd name="T54" fmla="*/ 54 w 132"/>
                <a:gd name="T55" fmla="*/ 10 h 140"/>
                <a:gd name="T56" fmla="*/ 52 w 132"/>
                <a:gd name="T57" fmla="*/ 1 h 140"/>
                <a:gd name="T58" fmla="*/ 15 w 132"/>
                <a:gd name="T59" fmla="*/ 1 h 140"/>
                <a:gd name="T60" fmla="*/ 9 w 132"/>
                <a:gd name="T61" fmla="*/ 4 h 140"/>
                <a:gd name="T62" fmla="*/ 19 w 132"/>
                <a:gd name="T63" fmla="*/ 28 h 140"/>
                <a:gd name="T64" fmla="*/ 17 w 132"/>
                <a:gd name="T65" fmla="*/ 39 h 140"/>
                <a:gd name="T66" fmla="*/ 24 w 132"/>
                <a:gd name="T67" fmla="*/ 63 h 140"/>
                <a:gd name="T68" fmla="*/ 16 w 132"/>
                <a:gd name="T69" fmla="*/ 79 h 140"/>
                <a:gd name="T70" fmla="*/ 8 w 132"/>
                <a:gd name="T71" fmla="*/ 101 h 140"/>
                <a:gd name="T72" fmla="*/ 2 w 132"/>
                <a:gd name="T73" fmla="*/ 117 h 140"/>
                <a:gd name="T74" fmla="*/ 1 w 132"/>
                <a:gd name="T75" fmla="*/ 132 h 140"/>
                <a:gd name="T76" fmla="*/ 1 w 132"/>
                <a:gd name="T77" fmla="*/ 132 h 140"/>
                <a:gd name="T78" fmla="*/ 4 w 132"/>
                <a:gd name="T79" fmla="*/ 132 h 140"/>
                <a:gd name="T80" fmla="*/ 8 w 132"/>
                <a:gd name="T81" fmla="*/ 129 h 14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32"/>
                <a:gd name="T124" fmla="*/ 0 h 140"/>
                <a:gd name="T125" fmla="*/ 132 w 132"/>
                <a:gd name="T126" fmla="*/ 140 h 14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0" name="Freeform 11"/>
            <p:cNvSpPr>
              <a:spLocks noChangeArrowheads="1"/>
            </p:cNvSpPr>
            <p:nvPr/>
          </p:nvSpPr>
          <p:spPr bwMode="auto">
            <a:xfrm>
              <a:off x="4108450" y="2647950"/>
              <a:ext cx="247650" cy="219075"/>
            </a:xfrm>
            <a:custGeom>
              <a:avLst/>
              <a:gdLst>
                <a:gd name="T0" fmla="*/ 100 w 130"/>
                <a:gd name="T1" fmla="*/ 5 h 115"/>
                <a:gd name="T2" fmla="*/ 92 w 130"/>
                <a:gd name="T3" fmla="*/ 0 h 115"/>
                <a:gd name="T4" fmla="*/ 78 w 130"/>
                <a:gd name="T5" fmla="*/ 3 h 115"/>
                <a:gd name="T6" fmla="*/ 75 w 130"/>
                <a:gd name="T7" fmla="*/ 10 h 115"/>
                <a:gd name="T8" fmla="*/ 74 w 130"/>
                <a:gd name="T9" fmla="*/ 16 h 115"/>
                <a:gd name="T10" fmla="*/ 73 w 130"/>
                <a:gd name="T11" fmla="*/ 29 h 115"/>
                <a:gd name="T12" fmla="*/ 71 w 130"/>
                <a:gd name="T13" fmla="*/ 39 h 115"/>
                <a:gd name="T14" fmla="*/ 78 w 130"/>
                <a:gd name="T15" fmla="*/ 48 h 115"/>
                <a:gd name="T16" fmla="*/ 86 w 130"/>
                <a:gd name="T17" fmla="*/ 46 h 115"/>
                <a:gd name="T18" fmla="*/ 87 w 130"/>
                <a:gd name="T19" fmla="*/ 54 h 115"/>
                <a:gd name="T20" fmla="*/ 85 w 130"/>
                <a:gd name="T21" fmla="*/ 59 h 115"/>
                <a:gd name="T22" fmla="*/ 77 w 130"/>
                <a:gd name="T23" fmla="*/ 59 h 115"/>
                <a:gd name="T24" fmla="*/ 73 w 130"/>
                <a:gd name="T25" fmla="*/ 49 h 115"/>
                <a:gd name="T26" fmla="*/ 64 w 130"/>
                <a:gd name="T27" fmla="*/ 47 h 115"/>
                <a:gd name="T28" fmla="*/ 58 w 130"/>
                <a:gd name="T29" fmla="*/ 41 h 115"/>
                <a:gd name="T30" fmla="*/ 54 w 130"/>
                <a:gd name="T31" fmla="*/ 43 h 115"/>
                <a:gd name="T32" fmla="*/ 49 w 130"/>
                <a:gd name="T33" fmla="*/ 44 h 115"/>
                <a:gd name="T34" fmla="*/ 40 w 130"/>
                <a:gd name="T35" fmla="*/ 41 h 115"/>
                <a:gd name="T36" fmla="*/ 36 w 130"/>
                <a:gd name="T37" fmla="*/ 36 h 115"/>
                <a:gd name="T38" fmla="*/ 29 w 130"/>
                <a:gd name="T39" fmla="*/ 36 h 115"/>
                <a:gd name="T40" fmla="*/ 26 w 130"/>
                <a:gd name="T41" fmla="*/ 34 h 115"/>
                <a:gd name="T42" fmla="*/ 23 w 130"/>
                <a:gd name="T43" fmla="*/ 31 h 115"/>
                <a:gd name="T44" fmla="*/ 21 w 130"/>
                <a:gd name="T45" fmla="*/ 53 h 115"/>
                <a:gd name="T46" fmla="*/ 18 w 130"/>
                <a:gd name="T47" fmla="*/ 56 h 115"/>
                <a:gd name="T48" fmla="*/ 1 w 130"/>
                <a:gd name="T49" fmla="*/ 55 h 115"/>
                <a:gd name="T50" fmla="*/ 0 w 130"/>
                <a:gd name="T51" fmla="*/ 93 h 115"/>
                <a:gd name="T52" fmla="*/ 13 w 130"/>
                <a:gd name="T53" fmla="*/ 110 h 115"/>
                <a:gd name="T54" fmla="*/ 34 w 130"/>
                <a:gd name="T55" fmla="*/ 109 h 115"/>
                <a:gd name="T56" fmla="*/ 35 w 130"/>
                <a:gd name="T57" fmla="*/ 112 h 115"/>
                <a:gd name="T58" fmla="*/ 40 w 130"/>
                <a:gd name="T59" fmla="*/ 111 h 115"/>
                <a:gd name="T60" fmla="*/ 55 w 130"/>
                <a:gd name="T61" fmla="*/ 114 h 115"/>
                <a:gd name="T62" fmla="*/ 66 w 130"/>
                <a:gd name="T63" fmla="*/ 101 h 115"/>
                <a:gd name="T64" fmla="*/ 77 w 130"/>
                <a:gd name="T65" fmla="*/ 93 h 115"/>
                <a:gd name="T66" fmla="*/ 83 w 130"/>
                <a:gd name="T67" fmla="*/ 87 h 115"/>
                <a:gd name="T68" fmla="*/ 93 w 130"/>
                <a:gd name="T69" fmla="*/ 87 h 115"/>
                <a:gd name="T70" fmla="*/ 93 w 130"/>
                <a:gd name="T71" fmla="*/ 87 h 115"/>
                <a:gd name="T72" fmla="*/ 91 w 130"/>
                <a:gd name="T73" fmla="*/ 79 h 115"/>
                <a:gd name="T74" fmla="*/ 122 w 130"/>
                <a:gd name="T75" fmla="*/ 67 h 115"/>
                <a:gd name="T76" fmla="*/ 120 w 130"/>
                <a:gd name="T77" fmla="*/ 62 h 115"/>
                <a:gd name="T78" fmla="*/ 122 w 130"/>
                <a:gd name="T79" fmla="*/ 51 h 115"/>
                <a:gd name="T80" fmla="*/ 127 w 130"/>
                <a:gd name="T81" fmla="*/ 48 h 115"/>
                <a:gd name="T82" fmla="*/ 126 w 130"/>
                <a:gd name="T83" fmla="*/ 30 h 115"/>
                <a:gd name="T84" fmla="*/ 130 w 130"/>
                <a:gd name="T85" fmla="*/ 28 h 115"/>
                <a:gd name="T86" fmla="*/ 125 w 130"/>
                <a:gd name="T87" fmla="*/ 16 h 115"/>
                <a:gd name="T88" fmla="*/ 110 w 130"/>
                <a:gd name="T89" fmla="*/ 9 h 115"/>
                <a:gd name="T90" fmla="*/ 100 w 130"/>
                <a:gd name="T91" fmla="*/ 5 h 115"/>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0"/>
                <a:gd name="T139" fmla="*/ 0 h 115"/>
                <a:gd name="T140" fmla="*/ 130 w 130"/>
                <a:gd name="T141" fmla="*/ 115 h 115"/>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1" name="Freeform 12"/>
            <p:cNvSpPr>
              <a:spLocks noChangeArrowheads="1"/>
            </p:cNvSpPr>
            <p:nvPr/>
          </p:nvSpPr>
          <p:spPr bwMode="auto">
            <a:xfrm>
              <a:off x="4254500" y="2492375"/>
              <a:ext cx="42863" cy="38100"/>
            </a:xfrm>
            <a:custGeom>
              <a:avLst/>
              <a:gdLst>
                <a:gd name="T0" fmla="*/ 18 w 22"/>
                <a:gd name="T1" fmla="*/ 0 h 20"/>
                <a:gd name="T2" fmla="*/ 12 w 22"/>
                <a:gd name="T3" fmla="*/ 2 h 20"/>
                <a:gd name="T4" fmla="*/ 6 w 22"/>
                <a:gd name="T5" fmla="*/ 3 h 20"/>
                <a:gd name="T6" fmla="*/ 5 w 22"/>
                <a:gd name="T7" fmla="*/ 5 h 20"/>
                <a:gd name="T8" fmla="*/ 3 w 22"/>
                <a:gd name="T9" fmla="*/ 12 h 20"/>
                <a:gd name="T10" fmla="*/ 0 w 22"/>
                <a:gd name="T11" fmla="*/ 15 h 20"/>
                <a:gd name="T12" fmla="*/ 3 w 22"/>
                <a:gd name="T13" fmla="*/ 18 h 20"/>
                <a:gd name="T14" fmla="*/ 6 w 22"/>
                <a:gd name="T15" fmla="*/ 19 h 20"/>
                <a:gd name="T16" fmla="*/ 12 w 22"/>
                <a:gd name="T17" fmla="*/ 15 h 20"/>
                <a:gd name="T18" fmla="*/ 22 w 22"/>
                <a:gd name="T19" fmla="*/ 13 h 20"/>
                <a:gd name="T20" fmla="*/ 20 w 22"/>
                <a:gd name="T21" fmla="*/ 5 h 20"/>
                <a:gd name="T22" fmla="*/ 18 w 22"/>
                <a:gd name="T23" fmla="*/ 0 h 2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0"/>
                <a:gd name="T38" fmla="*/ 22 w 22"/>
                <a:gd name="T39" fmla="*/ 20 h 20"/>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2" name="Freeform 13"/>
            <p:cNvSpPr>
              <a:spLocks noChangeArrowheads="1"/>
            </p:cNvSpPr>
            <p:nvPr/>
          </p:nvSpPr>
          <p:spPr bwMode="auto">
            <a:xfrm>
              <a:off x="4514850" y="2205037"/>
              <a:ext cx="223838" cy="298450"/>
            </a:xfrm>
            <a:custGeom>
              <a:avLst/>
              <a:gdLst>
                <a:gd name="T0" fmla="*/ 27 w 117"/>
                <a:gd name="T1" fmla="*/ 30 h 157"/>
                <a:gd name="T2" fmla="*/ 35 w 117"/>
                <a:gd name="T3" fmla="*/ 37 h 157"/>
                <a:gd name="T4" fmla="*/ 58 w 117"/>
                <a:gd name="T5" fmla="*/ 45 h 157"/>
                <a:gd name="T6" fmla="*/ 73 w 117"/>
                <a:gd name="T7" fmla="*/ 48 h 157"/>
                <a:gd name="T8" fmla="*/ 77 w 117"/>
                <a:gd name="T9" fmla="*/ 51 h 157"/>
                <a:gd name="T10" fmla="*/ 47 w 117"/>
                <a:gd name="T11" fmla="*/ 81 h 157"/>
                <a:gd name="T12" fmla="*/ 35 w 117"/>
                <a:gd name="T13" fmla="*/ 83 h 157"/>
                <a:gd name="T14" fmla="*/ 20 w 117"/>
                <a:gd name="T15" fmla="*/ 91 h 157"/>
                <a:gd name="T16" fmla="*/ 11 w 117"/>
                <a:gd name="T17" fmla="*/ 92 h 157"/>
                <a:gd name="T18" fmla="*/ 5 w 117"/>
                <a:gd name="T19" fmla="*/ 100 h 157"/>
                <a:gd name="T20" fmla="*/ 0 w 117"/>
                <a:gd name="T21" fmla="*/ 108 h 157"/>
                <a:gd name="T22" fmla="*/ 1 w 117"/>
                <a:gd name="T23" fmla="*/ 148 h 157"/>
                <a:gd name="T24" fmla="*/ 6 w 117"/>
                <a:gd name="T25" fmla="*/ 157 h 157"/>
                <a:gd name="T26" fmla="*/ 31 w 117"/>
                <a:gd name="T27" fmla="*/ 131 h 157"/>
                <a:gd name="T28" fmla="*/ 51 w 117"/>
                <a:gd name="T29" fmla="*/ 116 h 157"/>
                <a:gd name="T30" fmla="*/ 79 w 117"/>
                <a:gd name="T31" fmla="*/ 88 h 157"/>
                <a:gd name="T32" fmla="*/ 92 w 117"/>
                <a:gd name="T33" fmla="*/ 67 h 157"/>
                <a:gd name="T34" fmla="*/ 102 w 117"/>
                <a:gd name="T35" fmla="*/ 50 h 157"/>
                <a:gd name="T36" fmla="*/ 113 w 117"/>
                <a:gd name="T37" fmla="*/ 28 h 157"/>
                <a:gd name="T38" fmla="*/ 117 w 117"/>
                <a:gd name="T39" fmla="*/ 8 h 157"/>
                <a:gd name="T40" fmla="*/ 109 w 117"/>
                <a:gd name="T41" fmla="*/ 4 h 157"/>
                <a:gd name="T42" fmla="*/ 84 w 117"/>
                <a:gd name="T43" fmla="*/ 11 h 157"/>
                <a:gd name="T44" fmla="*/ 66 w 117"/>
                <a:gd name="T45" fmla="*/ 15 h 157"/>
                <a:gd name="T46" fmla="*/ 51 w 117"/>
                <a:gd name="T47" fmla="*/ 18 h 157"/>
                <a:gd name="T48" fmla="*/ 33 w 117"/>
                <a:gd name="T49" fmla="*/ 16 h 157"/>
                <a:gd name="T50" fmla="*/ 27 w 117"/>
                <a:gd name="T51" fmla="*/ 10 h 157"/>
                <a:gd name="T52" fmla="*/ 20 w 117"/>
                <a:gd name="T53" fmla="*/ 20 h 157"/>
                <a:gd name="T54" fmla="*/ 27 w 117"/>
                <a:gd name="T55" fmla="*/ 30 h 15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7"/>
                <a:gd name="T85" fmla="*/ 0 h 157"/>
                <a:gd name="T86" fmla="*/ 117 w 117"/>
                <a:gd name="T87" fmla="*/ 157 h 15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3" name="Freeform 14"/>
            <p:cNvSpPr>
              <a:spLocks noChangeArrowheads="1"/>
            </p:cNvSpPr>
            <p:nvPr/>
          </p:nvSpPr>
          <p:spPr bwMode="auto">
            <a:xfrm>
              <a:off x="3363913" y="1655762"/>
              <a:ext cx="260350" cy="206375"/>
            </a:xfrm>
            <a:custGeom>
              <a:avLst/>
              <a:gdLst>
                <a:gd name="T0" fmla="*/ 50 w 136"/>
                <a:gd name="T1" fmla="*/ 108 h 108"/>
                <a:gd name="T2" fmla="*/ 50 w 136"/>
                <a:gd name="T3" fmla="*/ 93 h 108"/>
                <a:gd name="T4" fmla="*/ 68 w 136"/>
                <a:gd name="T5" fmla="*/ 81 h 108"/>
                <a:gd name="T6" fmla="*/ 75 w 136"/>
                <a:gd name="T7" fmla="*/ 79 h 108"/>
                <a:gd name="T8" fmla="*/ 85 w 136"/>
                <a:gd name="T9" fmla="*/ 77 h 108"/>
                <a:gd name="T10" fmla="*/ 91 w 136"/>
                <a:gd name="T11" fmla="*/ 70 h 108"/>
                <a:gd name="T12" fmla="*/ 99 w 136"/>
                <a:gd name="T13" fmla="*/ 67 h 108"/>
                <a:gd name="T14" fmla="*/ 104 w 136"/>
                <a:gd name="T15" fmla="*/ 64 h 108"/>
                <a:gd name="T16" fmla="*/ 106 w 136"/>
                <a:gd name="T17" fmla="*/ 57 h 108"/>
                <a:gd name="T18" fmla="*/ 110 w 136"/>
                <a:gd name="T19" fmla="*/ 54 h 108"/>
                <a:gd name="T20" fmla="*/ 116 w 136"/>
                <a:gd name="T21" fmla="*/ 50 h 108"/>
                <a:gd name="T22" fmla="*/ 133 w 136"/>
                <a:gd name="T23" fmla="*/ 49 h 108"/>
                <a:gd name="T24" fmla="*/ 135 w 136"/>
                <a:gd name="T25" fmla="*/ 45 h 108"/>
                <a:gd name="T26" fmla="*/ 131 w 136"/>
                <a:gd name="T27" fmla="*/ 37 h 108"/>
                <a:gd name="T28" fmla="*/ 130 w 136"/>
                <a:gd name="T29" fmla="*/ 27 h 108"/>
                <a:gd name="T30" fmla="*/ 127 w 136"/>
                <a:gd name="T31" fmla="*/ 15 h 108"/>
                <a:gd name="T32" fmla="*/ 125 w 136"/>
                <a:gd name="T33" fmla="*/ 11 h 108"/>
                <a:gd name="T34" fmla="*/ 112 w 136"/>
                <a:gd name="T35" fmla="*/ 8 h 108"/>
                <a:gd name="T36" fmla="*/ 93 w 136"/>
                <a:gd name="T37" fmla="*/ 6 h 108"/>
                <a:gd name="T38" fmla="*/ 82 w 136"/>
                <a:gd name="T39" fmla="*/ 2 h 108"/>
                <a:gd name="T40" fmla="*/ 70 w 136"/>
                <a:gd name="T41" fmla="*/ 25 h 108"/>
                <a:gd name="T42" fmla="*/ 53 w 136"/>
                <a:gd name="T43" fmla="*/ 33 h 108"/>
                <a:gd name="T44" fmla="*/ 44 w 136"/>
                <a:gd name="T45" fmla="*/ 42 h 108"/>
                <a:gd name="T46" fmla="*/ 38 w 136"/>
                <a:gd name="T47" fmla="*/ 53 h 108"/>
                <a:gd name="T48" fmla="*/ 38 w 136"/>
                <a:gd name="T49" fmla="*/ 70 h 108"/>
                <a:gd name="T50" fmla="*/ 25 w 136"/>
                <a:gd name="T51" fmla="*/ 89 h 108"/>
                <a:gd name="T52" fmla="*/ 8 w 136"/>
                <a:gd name="T53" fmla="*/ 100 h 108"/>
                <a:gd name="T54" fmla="*/ 0 w 136"/>
                <a:gd name="T55" fmla="*/ 104 h 108"/>
                <a:gd name="T56" fmla="*/ 42 w 136"/>
                <a:gd name="T57" fmla="*/ 104 h 108"/>
                <a:gd name="T58" fmla="*/ 50 w 136"/>
                <a:gd name="T59" fmla="*/ 108 h 108"/>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36"/>
                <a:gd name="T91" fmla="*/ 0 h 108"/>
                <a:gd name="T92" fmla="*/ 136 w 136"/>
                <a:gd name="T93" fmla="*/ 108 h 108"/>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4" name="Freeform 15"/>
            <p:cNvSpPr>
              <a:spLocks noChangeArrowheads="1"/>
            </p:cNvSpPr>
            <p:nvPr/>
          </p:nvSpPr>
          <p:spPr bwMode="auto">
            <a:xfrm>
              <a:off x="3805238" y="1619250"/>
              <a:ext cx="93663" cy="174625"/>
            </a:xfrm>
            <a:custGeom>
              <a:avLst/>
              <a:gdLst>
                <a:gd name="T0" fmla="*/ 13 w 49"/>
                <a:gd name="T1" fmla="*/ 23 h 91"/>
                <a:gd name="T2" fmla="*/ 10 w 49"/>
                <a:gd name="T3" fmla="*/ 35 h 91"/>
                <a:gd name="T4" fmla="*/ 3 w 49"/>
                <a:gd name="T5" fmla="*/ 42 h 91"/>
                <a:gd name="T6" fmla="*/ 7 w 49"/>
                <a:gd name="T7" fmla="*/ 54 h 91"/>
                <a:gd name="T8" fmla="*/ 12 w 49"/>
                <a:gd name="T9" fmla="*/ 62 h 91"/>
                <a:gd name="T10" fmla="*/ 21 w 49"/>
                <a:gd name="T11" fmla="*/ 68 h 91"/>
                <a:gd name="T12" fmla="*/ 26 w 49"/>
                <a:gd name="T13" fmla="*/ 88 h 91"/>
                <a:gd name="T14" fmla="*/ 27 w 49"/>
                <a:gd name="T15" fmla="*/ 91 h 91"/>
                <a:gd name="T16" fmla="*/ 32 w 49"/>
                <a:gd name="T17" fmla="*/ 87 h 91"/>
                <a:gd name="T18" fmla="*/ 34 w 49"/>
                <a:gd name="T19" fmla="*/ 78 h 91"/>
                <a:gd name="T20" fmla="*/ 35 w 49"/>
                <a:gd name="T21" fmla="*/ 73 h 91"/>
                <a:gd name="T22" fmla="*/ 43 w 49"/>
                <a:gd name="T23" fmla="*/ 65 h 91"/>
                <a:gd name="T24" fmla="*/ 48 w 49"/>
                <a:gd name="T25" fmla="*/ 61 h 91"/>
                <a:gd name="T26" fmla="*/ 49 w 49"/>
                <a:gd name="T27" fmla="*/ 55 h 91"/>
                <a:gd name="T28" fmla="*/ 44 w 49"/>
                <a:gd name="T29" fmla="*/ 51 h 91"/>
                <a:gd name="T30" fmla="*/ 40 w 49"/>
                <a:gd name="T31" fmla="*/ 47 h 91"/>
                <a:gd name="T32" fmla="*/ 31 w 49"/>
                <a:gd name="T33" fmla="*/ 43 h 91"/>
                <a:gd name="T34" fmla="*/ 40 w 49"/>
                <a:gd name="T35" fmla="*/ 35 h 91"/>
                <a:gd name="T36" fmla="*/ 40 w 49"/>
                <a:gd name="T37" fmla="*/ 20 h 91"/>
                <a:gd name="T38" fmla="*/ 42 w 49"/>
                <a:gd name="T39" fmla="*/ 10 h 91"/>
                <a:gd name="T40" fmla="*/ 40 w 49"/>
                <a:gd name="T41" fmla="*/ 6 h 91"/>
                <a:gd name="T42" fmla="*/ 35 w 49"/>
                <a:gd name="T43" fmla="*/ 4 h 91"/>
                <a:gd name="T44" fmla="*/ 20 w 49"/>
                <a:gd name="T45" fmla="*/ 4 h 91"/>
                <a:gd name="T46" fmla="*/ 13 w 49"/>
                <a:gd name="T47" fmla="*/ 5 h 91"/>
                <a:gd name="T48" fmla="*/ 13 w 49"/>
                <a:gd name="T49" fmla="*/ 23 h 9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49"/>
                <a:gd name="T76" fmla="*/ 0 h 91"/>
                <a:gd name="T77" fmla="*/ 49 w 49"/>
                <a:gd name="T78" fmla="*/ 91 h 9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5" name="Freeform 16"/>
            <p:cNvSpPr>
              <a:spLocks noChangeArrowheads="1"/>
            </p:cNvSpPr>
            <p:nvPr/>
          </p:nvSpPr>
          <p:spPr bwMode="auto">
            <a:xfrm>
              <a:off x="3457575" y="1625600"/>
              <a:ext cx="449263" cy="430213"/>
            </a:xfrm>
            <a:custGeom>
              <a:avLst/>
              <a:gdLst>
                <a:gd name="T0" fmla="*/ 81 w 235"/>
                <a:gd name="T1" fmla="*/ 43 h 225"/>
                <a:gd name="T2" fmla="*/ 82 w 235"/>
                <a:gd name="T3" fmla="*/ 53 h 225"/>
                <a:gd name="T4" fmla="*/ 86 w 235"/>
                <a:gd name="T5" fmla="*/ 61 h 225"/>
                <a:gd name="T6" fmla="*/ 84 w 235"/>
                <a:gd name="T7" fmla="*/ 65 h 225"/>
                <a:gd name="T8" fmla="*/ 67 w 235"/>
                <a:gd name="T9" fmla="*/ 66 h 225"/>
                <a:gd name="T10" fmla="*/ 61 w 235"/>
                <a:gd name="T11" fmla="*/ 70 h 225"/>
                <a:gd name="T12" fmla="*/ 57 w 235"/>
                <a:gd name="T13" fmla="*/ 73 h 225"/>
                <a:gd name="T14" fmla="*/ 55 w 235"/>
                <a:gd name="T15" fmla="*/ 80 h 225"/>
                <a:gd name="T16" fmla="*/ 50 w 235"/>
                <a:gd name="T17" fmla="*/ 83 h 225"/>
                <a:gd name="T18" fmla="*/ 42 w 235"/>
                <a:gd name="T19" fmla="*/ 86 h 225"/>
                <a:gd name="T20" fmla="*/ 36 w 235"/>
                <a:gd name="T21" fmla="*/ 93 h 225"/>
                <a:gd name="T22" fmla="*/ 26 w 235"/>
                <a:gd name="T23" fmla="*/ 95 h 225"/>
                <a:gd name="T24" fmla="*/ 19 w 235"/>
                <a:gd name="T25" fmla="*/ 97 h 225"/>
                <a:gd name="T26" fmla="*/ 1 w 235"/>
                <a:gd name="T27" fmla="*/ 109 h 225"/>
                <a:gd name="T28" fmla="*/ 1 w 235"/>
                <a:gd name="T29" fmla="*/ 124 h 225"/>
                <a:gd name="T30" fmla="*/ 3 w 235"/>
                <a:gd name="T31" fmla="*/ 126 h 225"/>
                <a:gd name="T32" fmla="*/ 112 w 235"/>
                <a:gd name="T33" fmla="*/ 199 h 225"/>
                <a:gd name="T34" fmla="*/ 120 w 235"/>
                <a:gd name="T35" fmla="*/ 209 h 225"/>
                <a:gd name="T36" fmla="*/ 132 w 235"/>
                <a:gd name="T37" fmla="*/ 213 h 225"/>
                <a:gd name="T38" fmla="*/ 138 w 235"/>
                <a:gd name="T39" fmla="*/ 225 h 225"/>
                <a:gd name="T40" fmla="*/ 149 w 235"/>
                <a:gd name="T41" fmla="*/ 223 h 225"/>
                <a:gd name="T42" fmla="*/ 166 w 235"/>
                <a:gd name="T43" fmla="*/ 217 h 225"/>
                <a:gd name="T44" fmla="*/ 187 w 235"/>
                <a:gd name="T45" fmla="*/ 201 h 225"/>
                <a:gd name="T46" fmla="*/ 235 w 235"/>
                <a:gd name="T47" fmla="*/ 171 h 225"/>
                <a:gd name="T48" fmla="*/ 235 w 235"/>
                <a:gd name="T49" fmla="*/ 171 h 225"/>
                <a:gd name="T50" fmla="*/ 230 w 235"/>
                <a:gd name="T51" fmla="*/ 161 h 225"/>
                <a:gd name="T52" fmla="*/ 221 w 235"/>
                <a:gd name="T53" fmla="*/ 158 h 225"/>
                <a:gd name="T54" fmla="*/ 214 w 235"/>
                <a:gd name="T55" fmla="*/ 154 h 225"/>
                <a:gd name="T56" fmla="*/ 212 w 235"/>
                <a:gd name="T57" fmla="*/ 145 h 225"/>
                <a:gd name="T58" fmla="*/ 207 w 235"/>
                <a:gd name="T59" fmla="*/ 138 h 225"/>
                <a:gd name="T60" fmla="*/ 212 w 235"/>
                <a:gd name="T61" fmla="*/ 133 h 225"/>
                <a:gd name="T62" fmla="*/ 211 w 235"/>
                <a:gd name="T63" fmla="*/ 127 h 225"/>
                <a:gd name="T64" fmla="*/ 211 w 235"/>
                <a:gd name="T65" fmla="*/ 120 h 225"/>
                <a:gd name="T66" fmla="*/ 211 w 235"/>
                <a:gd name="T67" fmla="*/ 113 h 225"/>
                <a:gd name="T68" fmla="*/ 212 w 235"/>
                <a:gd name="T69" fmla="*/ 101 h 225"/>
                <a:gd name="T70" fmla="*/ 207 w 235"/>
                <a:gd name="T71" fmla="*/ 91 h 225"/>
                <a:gd name="T72" fmla="*/ 209 w 235"/>
                <a:gd name="T73" fmla="*/ 88 h 225"/>
                <a:gd name="T74" fmla="*/ 208 w 235"/>
                <a:gd name="T75" fmla="*/ 85 h 225"/>
                <a:gd name="T76" fmla="*/ 203 w 235"/>
                <a:gd name="T77" fmla="*/ 65 h 225"/>
                <a:gd name="T78" fmla="*/ 194 w 235"/>
                <a:gd name="T79" fmla="*/ 59 h 225"/>
                <a:gd name="T80" fmla="*/ 189 w 235"/>
                <a:gd name="T81" fmla="*/ 51 h 225"/>
                <a:gd name="T82" fmla="*/ 185 w 235"/>
                <a:gd name="T83" fmla="*/ 39 h 225"/>
                <a:gd name="T84" fmla="*/ 192 w 235"/>
                <a:gd name="T85" fmla="*/ 32 h 225"/>
                <a:gd name="T86" fmla="*/ 195 w 235"/>
                <a:gd name="T87" fmla="*/ 20 h 225"/>
                <a:gd name="T88" fmla="*/ 195 w 235"/>
                <a:gd name="T89" fmla="*/ 2 h 225"/>
                <a:gd name="T90" fmla="*/ 185 w 235"/>
                <a:gd name="T91" fmla="*/ 0 h 225"/>
                <a:gd name="T92" fmla="*/ 173 w 235"/>
                <a:gd name="T93" fmla="*/ 1 h 225"/>
                <a:gd name="T94" fmla="*/ 158 w 235"/>
                <a:gd name="T95" fmla="*/ 5 h 225"/>
                <a:gd name="T96" fmla="*/ 115 w 235"/>
                <a:gd name="T97" fmla="*/ 7 h 225"/>
                <a:gd name="T98" fmla="*/ 98 w 235"/>
                <a:gd name="T99" fmla="*/ 16 h 225"/>
                <a:gd name="T100" fmla="*/ 80 w 235"/>
                <a:gd name="T101" fmla="*/ 26 h 225"/>
                <a:gd name="T102" fmla="*/ 76 w 235"/>
                <a:gd name="T103" fmla="*/ 27 h 225"/>
                <a:gd name="T104" fmla="*/ 78 w 235"/>
                <a:gd name="T105" fmla="*/ 31 h 225"/>
                <a:gd name="T106" fmla="*/ 81 w 235"/>
                <a:gd name="T107" fmla="*/ 43 h 22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35"/>
                <a:gd name="T163" fmla="*/ 0 h 225"/>
                <a:gd name="T164" fmla="*/ 235 w 235"/>
                <a:gd name="T165" fmla="*/ 225 h 22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6" name="Freeform 17"/>
            <p:cNvSpPr>
              <a:spLocks noChangeArrowheads="1"/>
            </p:cNvSpPr>
            <p:nvPr/>
          </p:nvSpPr>
          <p:spPr bwMode="auto">
            <a:xfrm>
              <a:off x="3851275" y="1724025"/>
              <a:ext cx="328613" cy="315913"/>
            </a:xfrm>
            <a:custGeom>
              <a:avLst/>
              <a:gdLst>
                <a:gd name="T0" fmla="*/ 19 w 172"/>
                <a:gd name="T1" fmla="*/ 10 h 165"/>
                <a:gd name="T2" fmla="*/ 11 w 172"/>
                <a:gd name="T3" fmla="*/ 18 h 165"/>
                <a:gd name="T4" fmla="*/ 10 w 172"/>
                <a:gd name="T5" fmla="*/ 23 h 165"/>
                <a:gd name="T6" fmla="*/ 8 w 172"/>
                <a:gd name="T7" fmla="*/ 32 h 165"/>
                <a:gd name="T8" fmla="*/ 1 w 172"/>
                <a:gd name="T9" fmla="*/ 39 h 165"/>
                <a:gd name="T10" fmla="*/ 6 w 172"/>
                <a:gd name="T11" fmla="*/ 49 h 165"/>
                <a:gd name="T12" fmla="*/ 5 w 172"/>
                <a:gd name="T13" fmla="*/ 61 h 165"/>
                <a:gd name="T14" fmla="*/ 5 w 172"/>
                <a:gd name="T15" fmla="*/ 68 h 165"/>
                <a:gd name="T16" fmla="*/ 5 w 172"/>
                <a:gd name="T17" fmla="*/ 75 h 165"/>
                <a:gd name="T18" fmla="*/ 6 w 172"/>
                <a:gd name="T19" fmla="*/ 81 h 165"/>
                <a:gd name="T20" fmla="*/ 1 w 172"/>
                <a:gd name="T21" fmla="*/ 86 h 165"/>
                <a:gd name="T22" fmla="*/ 6 w 172"/>
                <a:gd name="T23" fmla="*/ 93 h 165"/>
                <a:gd name="T24" fmla="*/ 8 w 172"/>
                <a:gd name="T25" fmla="*/ 102 h 165"/>
                <a:gd name="T26" fmla="*/ 15 w 172"/>
                <a:gd name="T27" fmla="*/ 106 h 165"/>
                <a:gd name="T28" fmla="*/ 24 w 172"/>
                <a:gd name="T29" fmla="*/ 109 h 165"/>
                <a:gd name="T30" fmla="*/ 29 w 172"/>
                <a:gd name="T31" fmla="*/ 119 h 165"/>
                <a:gd name="T32" fmla="*/ 46 w 172"/>
                <a:gd name="T33" fmla="*/ 122 h 165"/>
                <a:gd name="T34" fmla="*/ 53 w 172"/>
                <a:gd name="T35" fmla="*/ 129 h 165"/>
                <a:gd name="T36" fmla="*/ 72 w 172"/>
                <a:gd name="T37" fmla="*/ 119 h 165"/>
                <a:gd name="T38" fmla="*/ 158 w 172"/>
                <a:gd name="T39" fmla="*/ 165 h 165"/>
                <a:gd name="T40" fmla="*/ 158 w 172"/>
                <a:gd name="T41" fmla="*/ 159 h 165"/>
                <a:gd name="T42" fmla="*/ 169 w 172"/>
                <a:gd name="T43" fmla="*/ 159 h 165"/>
                <a:gd name="T44" fmla="*/ 169 w 172"/>
                <a:gd name="T45" fmla="*/ 48 h 165"/>
                <a:gd name="T46" fmla="*/ 169 w 172"/>
                <a:gd name="T47" fmla="*/ 32 h 165"/>
                <a:gd name="T48" fmla="*/ 170 w 172"/>
                <a:gd name="T49" fmla="*/ 18 h 165"/>
                <a:gd name="T50" fmla="*/ 171 w 172"/>
                <a:gd name="T51" fmla="*/ 15 h 165"/>
                <a:gd name="T52" fmla="*/ 171 w 172"/>
                <a:gd name="T53" fmla="*/ 15 h 165"/>
                <a:gd name="T54" fmla="*/ 156 w 172"/>
                <a:gd name="T55" fmla="*/ 11 h 165"/>
                <a:gd name="T56" fmla="*/ 138 w 172"/>
                <a:gd name="T57" fmla="*/ 2 h 165"/>
                <a:gd name="T58" fmla="*/ 113 w 172"/>
                <a:gd name="T59" fmla="*/ 15 h 165"/>
                <a:gd name="T60" fmla="*/ 115 w 172"/>
                <a:gd name="T61" fmla="*/ 29 h 165"/>
                <a:gd name="T62" fmla="*/ 97 w 172"/>
                <a:gd name="T63" fmla="*/ 29 h 165"/>
                <a:gd name="T64" fmla="*/ 77 w 172"/>
                <a:gd name="T65" fmla="*/ 22 h 165"/>
                <a:gd name="T66" fmla="*/ 65 w 172"/>
                <a:gd name="T67" fmla="*/ 14 h 165"/>
                <a:gd name="T68" fmla="*/ 58 w 172"/>
                <a:gd name="T69" fmla="*/ 7 h 165"/>
                <a:gd name="T70" fmla="*/ 38 w 172"/>
                <a:gd name="T71" fmla="*/ 3 h 165"/>
                <a:gd name="T72" fmla="*/ 25 w 172"/>
                <a:gd name="T73" fmla="*/ 0 h 165"/>
                <a:gd name="T74" fmla="*/ 24 w 172"/>
                <a:gd name="T75" fmla="*/ 6 h 165"/>
                <a:gd name="T76" fmla="*/ 19 w 172"/>
                <a:gd name="T77" fmla="*/ 10 h 16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72"/>
                <a:gd name="T118" fmla="*/ 0 h 165"/>
                <a:gd name="T119" fmla="*/ 172 w 172"/>
                <a:gd name="T120" fmla="*/ 165 h 16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7" name="Freeform 18"/>
            <p:cNvSpPr>
              <a:spLocks noChangeArrowheads="1"/>
            </p:cNvSpPr>
            <p:nvPr/>
          </p:nvSpPr>
          <p:spPr bwMode="auto">
            <a:xfrm>
              <a:off x="3287713" y="2163762"/>
              <a:ext cx="61913" cy="22225"/>
            </a:xfrm>
            <a:custGeom>
              <a:avLst/>
              <a:gdLst>
                <a:gd name="T0" fmla="*/ 16 w 32"/>
                <a:gd name="T1" fmla="*/ 7 h 11"/>
                <a:gd name="T2" fmla="*/ 25 w 32"/>
                <a:gd name="T3" fmla="*/ 10 h 11"/>
                <a:gd name="T4" fmla="*/ 32 w 32"/>
                <a:gd name="T5" fmla="*/ 8 h 11"/>
                <a:gd name="T6" fmla="*/ 26 w 32"/>
                <a:gd name="T7" fmla="*/ 7 h 11"/>
                <a:gd name="T8" fmla="*/ 15 w 32"/>
                <a:gd name="T9" fmla="*/ 2 h 11"/>
                <a:gd name="T10" fmla="*/ 1 w 32"/>
                <a:gd name="T11" fmla="*/ 5 h 11"/>
                <a:gd name="T12" fmla="*/ 0 w 32"/>
                <a:gd name="T13" fmla="*/ 11 h 11"/>
                <a:gd name="T14" fmla="*/ 3 w 32"/>
                <a:gd name="T15" fmla="*/ 11 h 11"/>
                <a:gd name="T16" fmla="*/ 16 w 32"/>
                <a:gd name="T17" fmla="*/ 7 h 1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11"/>
                <a:gd name="T29" fmla="*/ 32 w 32"/>
                <a:gd name="T30" fmla="*/ 11 h 1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8" name="Freeform 19"/>
            <p:cNvSpPr>
              <a:spLocks noChangeArrowheads="1"/>
            </p:cNvSpPr>
            <p:nvPr/>
          </p:nvSpPr>
          <p:spPr bwMode="auto">
            <a:xfrm>
              <a:off x="3275013" y="2105025"/>
              <a:ext cx="125413" cy="101600"/>
            </a:xfrm>
            <a:custGeom>
              <a:avLst/>
              <a:gdLst>
                <a:gd name="T0" fmla="*/ 15 w 66"/>
                <a:gd name="T1" fmla="*/ 51 h 53"/>
                <a:gd name="T2" fmla="*/ 21 w 66"/>
                <a:gd name="T3" fmla="*/ 48 h 53"/>
                <a:gd name="T4" fmla="*/ 37 w 66"/>
                <a:gd name="T5" fmla="*/ 47 h 53"/>
                <a:gd name="T6" fmla="*/ 40 w 66"/>
                <a:gd name="T7" fmla="*/ 48 h 53"/>
                <a:gd name="T8" fmla="*/ 40 w 66"/>
                <a:gd name="T9" fmla="*/ 47 h 53"/>
                <a:gd name="T10" fmla="*/ 48 w 66"/>
                <a:gd name="T11" fmla="*/ 50 h 53"/>
                <a:gd name="T12" fmla="*/ 65 w 66"/>
                <a:gd name="T13" fmla="*/ 51 h 53"/>
                <a:gd name="T14" fmla="*/ 66 w 66"/>
                <a:gd name="T15" fmla="*/ 50 h 53"/>
                <a:gd name="T16" fmla="*/ 66 w 66"/>
                <a:gd name="T17" fmla="*/ 43 h 53"/>
                <a:gd name="T18" fmla="*/ 60 w 66"/>
                <a:gd name="T19" fmla="*/ 36 h 53"/>
                <a:gd name="T20" fmla="*/ 58 w 66"/>
                <a:gd name="T21" fmla="*/ 29 h 53"/>
                <a:gd name="T22" fmla="*/ 56 w 66"/>
                <a:gd name="T23" fmla="*/ 26 h 53"/>
                <a:gd name="T24" fmla="*/ 50 w 66"/>
                <a:gd name="T25" fmla="*/ 18 h 53"/>
                <a:gd name="T26" fmla="*/ 42 w 66"/>
                <a:gd name="T27" fmla="*/ 8 h 53"/>
                <a:gd name="T28" fmla="*/ 38 w 66"/>
                <a:gd name="T29" fmla="*/ 8 h 53"/>
                <a:gd name="T30" fmla="*/ 32 w 66"/>
                <a:gd name="T31" fmla="*/ 2 h 53"/>
                <a:gd name="T32" fmla="*/ 23 w 66"/>
                <a:gd name="T33" fmla="*/ 3 h 53"/>
                <a:gd name="T34" fmla="*/ 13 w 66"/>
                <a:gd name="T35" fmla="*/ 3 h 53"/>
                <a:gd name="T36" fmla="*/ 6 w 66"/>
                <a:gd name="T37" fmla="*/ 8 h 53"/>
                <a:gd name="T38" fmla="*/ 6 w 66"/>
                <a:gd name="T39" fmla="*/ 8 h 53"/>
                <a:gd name="T40" fmla="*/ 3 w 66"/>
                <a:gd name="T41" fmla="*/ 18 h 53"/>
                <a:gd name="T42" fmla="*/ 7 w 66"/>
                <a:gd name="T43" fmla="*/ 34 h 53"/>
                <a:gd name="T44" fmla="*/ 8 w 66"/>
                <a:gd name="T45" fmla="*/ 36 h 53"/>
                <a:gd name="T46" fmla="*/ 22 w 66"/>
                <a:gd name="T47" fmla="*/ 33 h 53"/>
                <a:gd name="T48" fmla="*/ 33 w 66"/>
                <a:gd name="T49" fmla="*/ 38 h 53"/>
                <a:gd name="T50" fmla="*/ 39 w 66"/>
                <a:gd name="T51" fmla="*/ 39 h 53"/>
                <a:gd name="T52" fmla="*/ 32 w 66"/>
                <a:gd name="T53" fmla="*/ 41 h 53"/>
                <a:gd name="T54" fmla="*/ 23 w 66"/>
                <a:gd name="T55" fmla="*/ 38 h 53"/>
                <a:gd name="T56" fmla="*/ 10 w 66"/>
                <a:gd name="T57" fmla="*/ 42 h 53"/>
                <a:gd name="T58" fmla="*/ 7 w 66"/>
                <a:gd name="T59" fmla="*/ 42 h 53"/>
                <a:gd name="T60" fmla="*/ 8 w 66"/>
                <a:gd name="T61" fmla="*/ 48 h 53"/>
                <a:gd name="T62" fmla="*/ 9 w 66"/>
                <a:gd name="T63" fmla="*/ 49 h 53"/>
                <a:gd name="T64" fmla="*/ 15 w 66"/>
                <a:gd name="T65" fmla="*/ 51 h 5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6"/>
                <a:gd name="T100" fmla="*/ 0 h 53"/>
                <a:gd name="T101" fmla="*/ 66 w 66"/>
                <a:gd name="T102" fmla="*/ 53 h 5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19" name="Freeform 20"/>
            <p:cNvSpPr>
              <a:spLocks noChangeArrowheads="1"/>
            </p:cNvSpPr>
            <p:nvPr/>
          </p:nvSpPr>
          <p:spPr bwMode="auto">
            <a:xfrm>
              <a:off x="3290888" y="2195512"/>
              <a:ext cx="60325" cy="33338"/>
            </a:xfrm>
            <a:custGeom>
              <a:avLst/>
              <a:gdLst>
                <a:gd name="T0" fmla="*/ 16 w 31"/>
                <a:gd name="T1" fmla="*/ 17 h 18"/>
                <a:gd name="T2" fmla="*/ 26 w 31"/>
                <a:gd name="T3" fmla="*/ 12 h 18"/>
                <a:gd name="T4" fmla="*/ 30 w 31"/>
                <a:gd name="T5" fmla="*/ 10 h 18"/>
                <a:gd name="T6" fmla="*/ 29 w 31"/>
                <a:gd name="T7" fmla="*/ 5 h 18"/>
                <a:gd name="T8" fmla="*/ 31 w 31"/>
                <a:gd name="T9" fmla="*/ 1 h 18"/>
                <a:gd name="T10" fmla="*/ 28 w 31"/>
                <a:gd name="T11" fmla="*/ 0 h 18"/>
                <a:gd name="T12" fmla="*/ 12 w 31"/>
                <a:gd name="T13" fmla="*/ 1 h 18"/>
                <a:gd name="T14" fmla="*/ 6 w 31"/>
                <a:gd name="T15" fmla="*/ 4 h 18"/>
                <a:gd name="T16" fmla="*/ 0 w 31"/>
                <a:gd name="T17" fmla="*/ 2 h 18"/>
                <a:gd name="T18" fmla="*/ 9 w 31"/>
                <a:gd name="T19" fmla="*/ 9 h 18"/>
                <a:gd name="T20" fmla="*/ 14 w 31"/>
                <a:gd name="T21" fmla="*/ 18 h 18"/>
                <a:gd name="T22" fmla="*/ 15 w 31"/>
                <a:gd name="T23" fmla="*/ 18 h 18"/>
                <a:gd name="T24" fmla="*/ 16 w 31"/>
                <a:gd name="T25" fmla="*/ 17 h 1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18"/>
                <a:gd name="T41" fmla="*/ 31 w 31"/>
                <a:gd name="T42" fmla="*/ 18 h 1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0" name="Freeform 21"/>
            <p:cNvSpPr>
              <a:spLocks noChangeArrowheads="1"/>
            </p:cNvSpPr>
            <p:nvPr/>
          </p:nvSpPr>
          <p:spPr bwMode="auto">
            <a:xfrm>
              <a:off x="3959225" y="2227262"/>
              <a:ext cx="263525" cy="185738"/>
            </a:xfrm>
            <a:custGeom>
              <a:avLst/>
              <a:gdLst>
                <a:gd name="T0" fmla="*/ 128 w 138"/>
                <a:gd name="T1" fmla="*/ 55 h 97"/>
                <a:gd name="T2" fmla="*/ 124 w 138"/>
                <a:gd name="T3" fmla="*/ 47 h 97"/>
                <a:gd name="T4" fmla="*/ 117 w 138"/>
                <a:gd name="T5" fmla="*/ 41 h 97"/>
                <a:gd name="T6" fmla="*/ 112 w 138"/>
                <a:gd name="T7" fmla="*/ 34 h 97"/>
                <a:gd name="T8" fmla="*/ 103 w 138"/>
                <a:gd name="T9" fmla="*/ 30 h 97"/>
                <a:gd name="T10" fmla="*/ 101 w 138"/>
                <a:gd name="T11" fmla="*/ 27 h 97"/>
                <a:gd name="T12" fmla="*/ 97 w 138"/>
                <a:gd name="T13" fmla="*/ 26 h 97"/>
                <a:gd name="T14" fmla="*/ 98 w 138"/>
                <a:gd name="T15" fmla="*/ 22 h 97"/>
                <a:gd name="T16" fmla="*/ 97 w 138"/>
                <a:gd name="T17" fmla="*/ 12 h 97"/>
                <a:gd name="T18" fmla="*/ 89 w 138"/>
                <a:gd name="T19" fmla="*/ 1 h 97"/>
                <a:gd name="T20" fmla="*/ 87 w 138"/>
                <a:gd name="T21" fmla="*/ 1 h 97"/>
                <a:gd name="T22" fmla="*/ 78 w 138"/>
                <a:gd name="T23" fmla="*/ 5 h 97"/>
                <a:gd name="T24" fmla="*/ 76 w 138"/>
                <a:gd name="T25" fmla="*/ 10 h 97"/>
                <a:gd name="T26" fmla="*/ 65 w 138"/>
                <a:gd name="T27" fmla="*/ 21 h 97"/>
                <a:gd name="T28" fmla="*/ 49 w 138"/>
                <a:gd name="T29" fmla="*/ 25 h 97"/>
                <a:gd name="T30" fmla="*/ 48 w 138"/>
                <a:gd name="T31" fmla="*/ 31 h 97"/>
                <a:gd name="T32" fmla="*/ 38 w 138"/>
                <a:gd name="T33" fmla="*/ 36 h 97"/>
                <a:gd name="T34" fmla="*/ 26 w 138"/>
                <a:gd name="T35" fmla="*/ 40 h 97"/>
                <a:gd name="T36" fmla="*/ 18 w 138"/>
                <a:gd name="T37" fmla="*/ 40 h 97"/>
                <a:gd name="T38" fmla="*/ 12 w 138"/>
                <a:gd name="T39" fmla="*/ 42 h 97"/>
                <a:gd name="T40" fmla="*/ 11 w 138"/>
                <a:gd name="T41" fmla="*/ 41 h 97"/>
                <a:gd name="T42" fmla="*/ 5 w 138"/>
                <a:gd name="T43" fmla="*/ 48 h 97"/>
                <a:gd name="T44" fmla="*/ 0 w 138"/>
                <a:gd name="T45" fmla="*/ 59 h 97"/>
                <a:gd name="T46" fmla="*/ 1 w 138"/>
                <a:gd name="T47" fmla="*/ 69 h 97"/>
                <a:gd name="T48" fmla="*/ 5 w 138"/>
                <a:gd name="T49" fmla="*/ 78 h 97"/>
                <a:gd name="T50" fmla="*/ 6 w 138"/>
                <a:gd name="T51" fmla="*/ 84 h 97"/>
                <a:gd name="T52" fmla="*/ 9 w 138"/>
                <a:gd name="T53" fmla="*/ 88 h 97"/>
                <a:gd name="T54" fmla="*/ 16 w 138"/>
                <a:gd name="T55" fmla="*/ 95 h 97"/>
                <a:gd name="T56" fmla="*/ 18 w 138"/>
                <a:gd name="T57" fmla="*/ 97 h 97"/>
                <a:gd name="T58" fmla="*/ 19 w 138"/>
                <a:gd name="T59" fmla="*/ 96 h 97"/>
                <a:gd name="T60" fmla="*/ 21 w 138"/>
                <a:gd name="T61" fmla="*/ 88 h 97"/>
                <a:gd name="T62" fmla="*/ 27 w 138"/>
                <a:gd name="T63" fmla="*/ 86 h 97"/>
                <a:gd name="T64" fmla="*/ 32 w 138"/>
                <a:gd name="T65" fmla="*/ 85 h 97"/>
                <a:gd name="T66" fmla="*/ 42 w 138"/>
                <a:gd name="T67" fmla="*/ 86 h 97"/>
                <a:gd name="T68" fmla="*/ 42 w 138"/>
                <a:gd name="T69" fmla="*/ 79 h 97"/>
                <a:gd name="T70" fmla="*/ 53 w 138"/>
                <a:gd name="T71" fmla="*/ 70 h 97"/>
                <a:gd name="T72" fmla="*/ 63 w 138"/>
                <a:gd name="T73" fmla="*/ 76 h 97"/>
                <a:gd name="T74" fmla="*/ 84 w 138"/>
                <a:gd name="T75" fmla="*/ 80 h 97"/>
                <a:gd name="T76" fmla="*/ 88 w 138"/>
                <a:gd name="T77" fmla="*/ 72 h 97"/>
                <a:gd name="T78" fmla="*/ 97 w 138"/>
                <a:gd name="T79" fmla="*/ 72 h 97"/>
                <a:gd name="T80" fmla="*/ 108 w 138"/>
                <a:gd name="T81" fmla="*/ 69 h 97"/>
                <a:gd name="T82" fmla="*/ 117 w 138"/>
                <a:gd name="T83" fmla="*/ 68 h 97"/>
                <a:gd name="T84" fmla="*/ 130 w 138"/>
                <a:gd name="T85" fmla="*/ 69 h 97"/>
                <a:gd name="T86" fmla="*/ 138 w 138"/>
                <a:gd name="T87" fmla="*/ 68 h 97"/>
                <a:gd name="T88" fmla="*/ 136 w 138"/>
                <a:gd name="T89" fmla="*/ 61 h 97"/>
                <a:gd name="T90" fmla="*/ 128 w 138"/>
                <a:gd name="T91" fmla="*/ 55 h 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38"/>
                <a:gd name="T139" fmla="*/ 0 h 97"/>
                <a:gd name="T140" fmla="*/ 138 w 138"/>
                <a:gd name="T141" fmla="*/ 97 h 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1" name="Freeform 22"/>
            <p:cNvSpPr>
              <a:spLocks noChangeArrowheads="1"/>
            </p:cNvSpPr>
            <p:nvPr/>
          </p:nvSpPr>
          <p:spPr bwMode="auto">
            <a:xfrm>
              <a:off x="3706813" y="2165350"/>
              <a:ext cx="255588" cy="212725"/>
            </a:xfrm>
            <a:custGeom>
              <a:avLst/>
              <a:gdLst>
                <a:gd name="T0" fmla="*/ 83 w 134"/>
                <a:gd name="T1" fmla="*/ 81 h 111"/>
                <a:gd name="T2" fmla="*/ 89 w 134"/>
                <a:gd name="T3" fmla="*/ 80 h 111"/>
                <a:gd name="T4" fmla="*/ 97 w 134"/>
                <a:gd name="T5" fmla="*/ 86 h 111"/>
                <a:gd name="T6" fmla="*/ 102 w 134"/>
                <a:gd name="T7" fmla="*/ 81 h 111"/>
                <a:gd name="T8" fmla="*/ 110 w 134"/>
                <a:gd name="T9" fmla="*/ 63 h 111"/>
                <a:gd name="T10" fmla="*/ 116 w 134"/>
                <a:gd name="T11" fmla="*/ 57 h 111"/>
                <a:gd name="T12" fmla="*/ 117 w 134"/>
                <a:gd name="T13" fmla="*/ 51 h 111"/>
                <a:gd name="T14" fmla="*/ 120 w 134"/>
                <a:gd name="T15" fmla="*/ 43 h 111"/>
                <a:gd name="T16" fmla="*/ 126 w 134"/>
                <a:gd name="T17" fmla="*/ 31 h 111"/>
                <a:gd name="T18" fmla="*/ 133 w 134"/>
                <a:gd name="T19" fmla="*/ 27 h 111"/>
                <a:gd name="T20" fmla="*/ 132 w 134"/>
                <a:gd name="T21" fmla="*/ 20 h 111"/>
                <a:gd name="T22" fmla="*/ 128 w 134"/>
                <a:gd name="T23" fmla="*/ 16 h 111"/>
                <a:gd name="T24" fmla="*/ 128 w 134"/>
                <a:gd name="T25" fmla="*/ 9 h 111"/>
                <a:gd name="T26" fmla="*/ 124 w 134"/>
                <a:gd name="T27" fmla="*/ 5 h 111"/>
                <a:gd name="T28" fmla="*/ 120 w 134"/>
                <a:gd name="T29" fmla="*/ 3 h 111"/>
                <a:gd name="T30" fmla="*/ 112 w 134"/>
                <a:gd name="T31" fmla="*/ 10 h 111"/>
                <a:gd name="T32" fmla="*/ 103 w 134"/>
                <a:gd name="T33" fmla="*/ 8 h 111"/>
                <a:gd name="T34" fmla="*/ 88 w 134"/>
                <a:gd name="T35" fmla="*/ 7 h 111"/>
                <a:gd name="T36" fmla="*/ 80 w 134"/>
                <a:gd name="T37" fmla="*/ 13 h 111"/>
                <a:gd name="T38" fmla="*/ 69 w 134"/>
                <a:gd name="T39" fmla="*/ 13 h 111"/>
                <a:gd name="T40" fmla="*/ 60 w 134"/>
                <a:gd name="T41" fmla="*/ 8 h 111"/>
                <a:gd name="T42" fmla="*/ 51 w 134"/>
                <a:gd name="T43" fmla="*/ 11 h 111"/>
                <a:gd name="T44" fmla="*/ 45 w 134"/>
                <a:gd name="T45" fmla="*/ 5 h 111"/>
                <a:gd name="T46" fmla="*/ 36 w 134"/>
                <a:gd name="T47" fmla="*/ 2 h 111"/>
                <a:gd name="T48" fmla="*/ 29 w 134"/>
                <a:gd name="T49" fmla="*/ 4 h 111"/>
                <a:gd name="T50" fmla="*/ 19 w 134"/>
                <a:gd name="T51" fmla="*/ 4 h 111"/>
                <a:gd name="T52" fmla="*/ 16 w 134"/>
                <a:gd name="T53" fmla="*/ 13 h 111"/>
                <a:gd name="T54" fmla="*/ 11 w 134"/>
                <a:gd name="T55" fmla="*/ 21 h 111"/>
                <a:gd name="T56" fmla="*/ 10 w 134"/>
                <a:gd name="T57" fmla="*/ 23 h 111"/>
                <a:gd name="T58" fmla="*/ 11 w 134"/>
                <a:gd name="T59" fmla="*/ 31 h 111"/>
                <a:gd name="T60" fmla="*/ 10 w 134"/>
                <a:gd name="T61" fmla="*/ 47 h 111"/>
                <a:gd name="T62" fmla="*/ 6 w 134"/>
                <a:gd name="T63" fmla="*/ 54 h 111"/>
                <a:gd name="T64" fmla="*/ 1 w 134"/>
                <a:gd name="T65" fmla="*/ 62 h 111"/>
                <a:gd name="T66" fmla="*/ 1 w 134"/>
                <a:gd name="T67" fmla="*/ 75 h 111"/>
                <a:gd name="T68" fmla="*/ 5 w 134"/>
                <a:gd name="T69" fmla="*/ 84 h 111"/>
                <a:gd name="T70" fmla="*/ 5 w 134"/>
                <a:gd name="T71" fmla="*/ 84 h 111"/>
                <a:gd name="T72" fmla="*/ 22 w 134"/>
                <a:gd name="T73" fmla="*/ 88 h 111"/>
                <a:gd name="T74" fmla="*/ 32 w 134"/>
                <a:gd name="T75" fmla="*/ 100 h 111"/>
                <a:gd name="T76" fmla="*/ 38 w 134"/>
                <a:gd name="T77" fmla="*/ 110 h 111"/>
                <a:gd name="T78" fmla="*/ 50 w 134"/>
                <a:gd name="T79" fmla="*/ 107 h 111"/>
                <a:gd name="T80" fmla="*/ 65 w 134"/>
                <a:gd name="T81" fmla="*/ 105 h 111"/>
                <a:gd name="T82" fmla="*/ 66 w 134"/>
                <a:gd name="T83" fmla="*/ 105 h 111"/>
                <a:gd name="T84" fmla="*/ 70 w 134"/>
                <a:gd name="T85" fmla="*/ 93 h 111"/>
                <a:gd name="T86" fmla="*/ 83 w 134"/>
                <a:gd name="T87" fmla="*/ 81 h 11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34"/>
                <a:gd name="T133" fmla="*/ 0 h 111"/>
                <a:gd name="T134" fmla="*/ 134 w 134"/>
                <a:gd name="T135" fmla="*/ 111 h 111"/>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2" name="Freeform 23"/>
            <p:cNvSpPr>
              <a:spLocks noChangeArrowheads="1"/>
            </p:cNvSpPr>
            <p:nvPr/>
          </p:nvSpPr>
          <p:spPr bwMode="auto">
            <a:xfrm>
              <a:off x="3663950" y="2198687"/>
              <a:ext cx="65088" cy="133350"/>
            </a:xfrm>
            <a:custGeom>
              <a:avLst/>
              <a:gdLst>
                <a:gd name="T0" fmla="*/ 23 w 34"/>
                <a:gd name="T1" fmla="*/ 45 h 70"/>
                <a:gd name="T2" fmla="*/ 28 w 34"/>
                <a:gd name="T3" fmla="*/ 37 h 70"/>
                <a:gd name="T4" fmla="*/ 32 w 34"/>
                <a:gd name="T5" fmla="*/ 30 h 70"/>
                <a:gd name="T6" fmla="*/ 33 w 34"/>
                <a:gd name="T7" fmla="*/ 14 h 70"/>
                <a:gd name="T8" fmla="*/ 32 w 34"/>
                <a:gd name="T9" fmla="*/ 6 h 70"/>
                <a:gd name="T10" fmla="*/ 28 w 34"/>
                <a:gd name="T11" fmla="*/ 6 h 70"/>
                <a:gd name="T12" fmla="*/ 25 w 34"/>
                <a:gd name="T13" fmla="*/ 1 h 70"/>
                <a:gd name="T14" fmla="*/ 21 w 34"/>
                <a:gd name="T15" fmla="*/ 6 h 70"/>
                <a:gd name="T16" fmla="*/ 18 w 34"/>
                <a:gd name="T17" fmla="*/ 11 h 70"/>
                <a:gd name="T18" fmla="*/ 8 w 34"/>
                <a:gd name="T19" fmla="*/ 13 h 70"/>
                <a:gd name="T20" fmla="*/ 2 w 34"/>
                <a:gd name="T21" fmla="*/ 17 h 70"/>
                <a:gd name="T22" fmla="*/ 0 w 34"/>
                <a:gd name="T23" fmla="*/ 17 h 70"/>
                <a:gd name="T24" fmla="*/ 6 w 34"/>
                <a:gd name="T25" fmla="*/ 28 h 70"/>
                <a:gd name="T26" fmla="*/ 9 w 34"/>
                <a:gd name="T27" fmla="*/ 36 h 70"/>
                <a:gd name="T28" fmla="*/ 10 w 34"/>
                <a:gd name="T29" fmla="*/ 49 h 70"/>
                <a:gd name="T30" fmla="*/ 11 w 34"/>
                <a:gd name="T31" fmla="*/ 70 h 70"/>
                <a:gd name="T32" fmla="*/ 19 w 34"/>
                <a:gd name="T33" fmla="*/ 69 h 70"/>
                <a:gd name="T34" fmla="*/ 27 w 34"/>
                <a:gd name="T35" fmla="*/ 67 h 70"/>
                <a:gd name="T36" fmla="*/ 23 w 34"/>
                <a:gd name="T37" fmla="*/ 58 h 70"/>
                <a:gd name="T38" fmla="*/ 23 w 34"/>
                <a:gd name="T39" fmla="*/ 45 h 70"/>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4"/>
                <a:gd name="T61" fmla="*/ 0 h 70"/>
                <a:gd name="T62" fmla="*/ 34 w 34"/>
                <a:gd name="T63" fmla="*/ 70 h 70"/>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3" name="Freeform 24"/>
            <p:cNvSpPr>
              <a:spLocks noChangeArrowheads="1"/>
            </p:cNvSpPr>
            <p:nvPr/>
          </p:nvSpPr>
          <p:spPr bwMode="auto">
            <a:xfrm>
              <a:off x="3644900" y="2227262"/>
              <a:ext cx="41275" cy="112713"/>
            </a:xfrm>
            <a:custGeom>
              <a:avLst/>
              <a:gdLst>
                <a:gd name="T0" fmla="*/ 19 w 21"/>
                <a:gd name="T1" fmla="*/ 21 h 59"/>
                <a:gd name="T2" fmla="*/ 16 w 21"/>
                <a:gd name="T3" fmla="*/ 13 h 59"/>
                <a:gd name="T4" fmla="*/ 10 w 21"/>
                <a:gd name="T5" fmla="*/ 2 h 59"/>
                <a:gd name="T6" fmla="*/ 2 w 21"/>
                <a:gd name="T7" fmla="*/ 1 h 59"/>
                <a:gd name="T8" fmla="*/ 0 w 21"/>
                <a:gd name="T9" fmla="*/ 1 h 59"/>
                <a:gd name="T10" fmla="*/ 3 w 21"/>
                <a:gd name="T11" fmla="*/ 8 h 59"/>
                <a:gd name="T12" fmla="*/ 5 w 21"/>
                <a:gd name="T13" fmla="*/ 15 h 59"/>
                <a:gd name="T14" fmla="*/ 6 w 21"/>
                <a:gd name="T15" fmla="*/ 31 h 59"/>
                <a:gd name="T16" fmla="*/ 9 w 21"/>
                <a:gd name="T17" fmla="*/ 46 h 59"/>
                <a:gd name="T18" fmla="*/ 13 w 21"/>
                <a:gd name="T19" fmla="*/ 59 h 59"/>
                <a:gd name="T20" fmla="*/ 15 w 21"/>
                <a:gd name="T21" fmla="*/ 58 h 59"/>
                <a:gd name="T22" fmla="*/ 21 w 21"/>
                <a:gd name="T23" fmla="*/ 55 h 59"/>
                <a:gd name="T24" fmla="*/ 20 w 21"/>
                <a:gd name="T25" fmla="*/ 34 h 59"/>
                <a:gd name="T26" fmla="*/ 19 w 21"/>
                <a:gd name="T27" fmla="*/ 21 h 59"/>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1"/>
                <a:gd name="T43" fmla="*/ 0 h 59"/>
                <a:gd name="T44" fmla="*/ 21 w 21"/>
                <a:gd name="T45" fmla="*/ 59 h 59"/>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4" name="Freeform 25"/>
            <p:cNvSpPr>
              <a:spLocks noChangeArrowheads="1"/>
            </p:cNvSpPr>
            <p:nvPr/>
          </p:nvSpPr>
          <p:spPr bwMode="auto">
            <a:xfrm>
              <a:off x="3832225" y="2182812"/>
              <a:ext cx="160338" cy="249238"/>
            </a:xfrm>
            <a:custGeom>
              <a:avLst/>
              <a:gdLst>
                <a:gd name="T0" fmla="*/ 35 w 84"/>
                <a:gd name="T1" fmla="*/ 124 h 130"/>
                <a:gd name="T2" fmla="*/ 65 w 84"/>
                <a:gd name="T3" fmla="*/ 125 h 130"/>
                <a:gd name="T4" fmla="*/ 81 w 84"/>
                <a:gd name="T5" fmla="*/ 130 h 130"/>
                <a:gd name="T6" fmla="*/ 84 w 84"/>
                <a:gd name="T7" fmla="*/ 120 h 130"/>
                <a:gd name="T8" fmla="*/ 82 w 84"/>
                <a:gd name="T9" fmla="*/ 118 h 130"/>
                <a:gd name="T10" fmla="*/ 75 w 84"/>
                <a:gd name="T11" fmla="*/ 111 h 130"/>
                <a:gd name="T12" fmla="*/ 72 w 84"/>
                <a:gd name="T13" fmla="*/ 107 h 130"/>
                <a:gd name="T14" fmla="*/ 71 w 84"/>
                <a:gd name="T15" fmla="*/ 101 h 130"/>
                <a:gd name="T16" fmla="*/ 67 w 84"/>
                <a:gd name="T17" fmla="*/ 92 h 130"/>
                <a:gd name="T18" fmla="*/ 66 w 84"/>
                <a:gd name="T19" fmla="*/ 82 h 130"/>
                <a:gd name="T20" fmla="*/ 71 w 84"/>
                <a:gd name="T21" fmla="*/ 71 h 130"/>
                <a:gd name="T22" fmla="*/ 77 w 84"/>
                <a:gd name="T23" fmla="*/ 64 h 130"/>
                <a:gd name="T24" fmla="*/ 74 w 84"/>
                <a:gd name="T25" fmla="*/ 56 h 130"/>
                <a:gd name="T26" fmla="*/ 64 w 84"/>
                <a:gd name="T27" fmla="*/ 46 h 130"/>
                <a:gd name="T28" fmla="*/ 62 w 84"/>
                <a:gd name="T29" fmla="*/ 38 h 130"/>
                <a:gd name="T30" fmla="*/ 71 w 84"/>
                <a:gd name="T31" fmla="*/ 37 h 130"/>
                <a:gd name="T32" fmla="*/ 76 w 84"/>
                <a:gd name="T33" fmla="*/ 35 h 130"/>
                <a:gd name="T34" fmla="*/ 71 w 84"/>
                <a:gd name="T35" fmla="*/ 21 h 130"/>
                <a:gd name="T36" fmla="*/ 70 w 84"/>
                <a:gd name="T37" fmla="*/ 11 h 130"/>
                <a:gd name="T38" fmla="*/ 63 w 84"/>
                <a:gd name="T39" fmla="*/ 1 h 130"/>
                <a:gd name="T40" fmla="*/ 62 w 84"/>
                <a:gd name="T41" fmla="*/ 0 h 130"/>
                <a:gd name="T42" fmla="*/ 62 w 84"/>
                <a:gd name="T43" fmla="*/ 7 h 130"/>
                <a:gd name="T44" fmla="*/ 66 w 84"/>
                <a:gd name="T45" fmla="*/ 11 h 130"/>
                <a:gd name="T46" fmla="*/ 67 w 84"/>
                <a:gd name="T47" fmla="*/ 18 h 130"/>
                <a:gd name="T48" fmla="*/ 60 w 84"/>
                <a:gd name="T49" fmla="*/ 22 h 130"/>
                <a:gd name="T50" fmla="*/ 54 w 84"/>
                <a:gd name="T51" fmla="*/ 34 h 130"/>
                <a:gd name="T52" fmla="*/ 51 w 84"/>
                <a:gd name="T53" fmla="*/ 42 h 130"/>
                <a:gd name="T54" fmla="*/ 50 w 84"/>
                <a:gd name="T55" fmla="*/ 48 h 130"/>
                <a:gd name="T56" fmla="*/ 44 w 84"/>
                <a:gd name="T57" fmla="*/ 54 h 130"/>
                <a:gd name="T58" fmla="*/ 36 w 84"/>
                <a:gd name="T59" fmla="*/ 72 h 130"/>
                <a:gd name="T60" fmla="*/ 31 w 84"/>
                <a:gd name="T61" fmla="*/ 77 h 130"/>
                <a:gd name="T62" fmla="*/ 23 w 84"/>
                <a:gd name="T63" fmla="*/ 71 h 130"/>
                <a:gd name="T64" fmla="*/ 17 w 84"/>
                <a:gd name="T65" fmla="*/ 72 h 130"/>
                <a:gd name="T66" fmla="*/ 4 w 84"/>
                <a:gd name="T67" fmla="*/ 84 h 130"/>
                <a:gd name="T68" fmla="*/ 0 w 84"/>
                <a:gd name="T69" fmla="*/ 96 h 130"/>
                <a:gd name="T70" fmla="*/ 5 w 84"/>
                <a:gd name="T71" fmla="*/ 103 h 130"/>
                <a:gd name="T72" fmla="*/ 14 w 84"/>
                <a:gd name="T73" fmla="*/ 104 h 130"/>
                <a:gd name="T74" fmla="*/ 17 w 84"/>
                <a:gd name="T75" fmla="*/ 115 h 130"/>
                <a:gd name="T76" fmla="*/ 15 w 84"/>
                <a:gd name="T77" fmla="*/ 125 h 130"/>
                <a:gd name="T78" fmla="*/ 31 w 84"/>
                <a:gd name="T79" fmla="*/ 125 h 130"/>
                <a:gd name="T80" fmla="*/ 35 w 84"/>
                <a:gd name="T81" fmla="*/ 124 h 130"/>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84"/>
                <a:gd name="T124" fmla="*/ 0 h 130"/>
                <a:gd name="T125" fmla="*/ 84 w 84"/>
                <a:gd name="T126" fmla="*/ 130 h 130"/>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5" name="Freeform 26"/>
            <p:cNvSpPr>
              <a:spLocks noChangeArrowheads="1"/>
            </p:cNvSpPr>
            <p:nvPr/>
          </p:nvSpPr>
          <p:spPr bwMode="auto">
            <a:xfrm>
              <a:off x="3462338" y="2236787"/>
              <a:ext cx="131763" cy="134938"/>
            </a:xfrm>
            <a:custGeom>
              <a:avLst/>
              <a:gdLst>
                <a:gd name="T0" fmla="*/ 66 w 69"/>
                <a:gd name="T1" fmla="*/ 60 h 71"/>
                <a:gd name="T2" fmla="*/ 61 w 69"/>
                <a:gd name="T3" fmla="*/ 47 h 71"/>
                <a:gd name="T4" fmla="*/ 65 w 69"/>
                <a:gd name="T5" fmla="*/ 36 h 71"/>
                <a:gd name="T6" fmla="*/ 69 w 69"/>
                <a:gd name="T7" fmla="*/ 29 h 71"/>
                <a:gd name="T8" fmla="*/ 65 w 69"/>
                <a:gd name="T9" fmla="*/ 11 h 71"/>
                <a:gd name="T10" fmla="*/ 63 w 69"/>
                <a:gd name="T11" fmla="*/ 10 h 71"/>
                <a:gd name="T12" fmla="*/ 50 w 69"/>
                <a:gd name="T13" fmla="*/ 12 h 71"/>
                <a:gd name="T14" fmla="*/ 40 w 69"/>
                <a:gd name="T15" fmla="*/ 7 h 71"/>
                <a:gd name="T16" fmla="*/ 31 w 69"/>
                <a:gd name="T17" fmla="*/ 4 h 71"/>
                <a:gd name="T18" fmla="*/ 27 w 69"/>
                <a:gd name="T19" fmla="*/ 3 h 71"/>
                <a:gd name="T20" fmla="*/ 22 w 69"/>
                <a:gd name="T21" fmla="*/ 4 h 71"/>
                <a:gd name="T22" fmla="*/ 15 w 69"/>
                <a:gd name="T23" fmla="*/ 7 h 71"/>
                <a:gd name="T24" fmla="*/ 10 w 69"/>
                <a:gd name="T25" fmla="*/ 5 h 71"/>
                <a:gd name="T26" fmla="*/ 6 w 69"/>
                <a:gd name="T27" fmla="*/ 6 h 71"/>
                <a:gd name="T28" fmla="*/ 6 w 69"/>
                <a:gd name="T29" fmla="*/ 15 h 71"/>
                <a:gd name="T30" fmla="*/ 8 w 69"/>
                <a:gd name="T31" fmla="*/ 20 h 71"/>
                <a:gd name="T32" fmla="*/ 10 w 69"/>
                <a:gd name="T33" fmla="*/ 27 h 71"/>
                <a:gd name="T34" fmla="*/ 5 w 69"/>
                <a:gd name="T35" fmla="*/ 28 h 71"/>
                <a:gd name="T36" fmla="*/ 6 w 69"/>
                <a:gd name="T37" fmla="*/ 35 h 71"/>
                <a:gd name="T38" fmla="*/ 2 w 69"/>
                <a:gd name="T39" fmla="*/ 41 h 71"/>
                <a:gd name="T40" fmla="*/ 1 w 69"/>
                <a:gd name="T41" fmla="*/ 49 h 71"/>
                <a:gd name="T42" fmla="*/ 5 w 69"/>
                <a:gd name="T43" fmla="*/ 52 h 71"/>
                <a:gd name="T44" fmla="*/ 14 w 69"/>
                <a:gd name="T45" fmla="*/ 61 h 71"/>
                <a:gd name="T46" fmla="*/ 10 w 69"/>
                <a:gd name="T47" fmla="*/ 71 h 71"/>
                <a:gd name="T48" fmla="*/ 44 w 69"/>
                <a:gd name="T49" fmla="*/ 64 h 71"/>
                <a:gd name="T50" fmla="*/ 65 w 69"/>
                <a:gd name="T51" fmla="*/ 65 h 71"/>
                <a:gd name="T52" fmla="*/ 66 w 69"/>
                <a:gd name="T53" fmla="*/ 60 h 71"/>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9"/>
                <a:gd name="T82" fmla="*/ 0 h 71"/>
                <a:gd name="T83" fmla="*/ 69 w 69"/>
                <a:gd name="T84" fmla="*/ 71 h 71"/>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6" name="Freeform 27"/>
            <p:cNvSpPr>
              <a:spLocks noChangeArrowheads="1"/>
            </p:cNvSpPr>
            <p:nvPr/>
          </p:nvSpPr>
          <p:spPr bwMode="auto">
            <a:xfrm>
              <a:off x="3578225" y="2228850"/>
              <a:ext cx="92075" cy="139700"/>
            </a:xfrm>
            <a:custGeom>
              <a:avLst/>
              <a:gdLst>
                <a:gd name="T0" fmla="*/ 41 w 48"/>
                <a:gd name="T1" fmla="*/ 30 h 73"/>
                <a:gd name="T2" fmla="*/ 40 w 48"/>
                <a:gd name="T3" fmla="*/ 14 h 73"/>
                <a:gd name="T4" fmla="*/ 38 w 48"/>
                <a:gd name="T5" fmla="*/ 7 h 73"/>
                <a:gd name="T6" fmla="*/ 35 w 48"/>
                <a:gd name="T7" fmla="*/ 0 h 73"/>
                <a:gd name="T8" fmla="*/ 32 w 48"/>
                <a:gd name="T9" fmla="*/ 3 h 73"/>
                <a:gd name="T10" fmla="*/ 4 w 48"/>
                <a:gd name="T11" fmla="*/ 2 h 73"/>
                <a:gd name="T12" fmla="*/ 6 w 48"/>
                <a:gd name="T13" fmla="*/ 13 h 73"/>
                <a:gd name="T14" fmla="*/ 4 w 48"/>
                <a:gd name="T15" fmla="*/ 15 h 73"/>
                <a:gd name="T16" fmla="*/ 8 w 48"/>
                <a:gd name="T17" fmla="*/ 33 h 73"/>
                <a:gd name="T18" fmla="*/ 4 w 48"/>
                <a:gd name="T19" fmla="*/ 40 h 73"/>
                <a:gd name="T20" fmla="*/ 0 w 48"/>
                <a:gd name="T21" fmla="*/ 51 h 73"/>
                <a:gd name="T22" fmla="*/ 5 w 48"/>
                <a:gd name="T23" fmla="*/ 64 h 73"/>
                <a:gd name="T24" fmla="*/ 4 w 48"/>
                <a:gd name="T25" fmla="*/ 69 h 73"/>
                <a:gd name="T26" fmla="*/ 13 w 48"/>
                <a:gd name="T27" fmla="*/ 72 h 73"/>
                <a:gd name="T28" fmla="*/ 35 w 48"/>
                <a:gd name="T29" fmla="*/ 64 h 73"/>
                <a:gd name="T30" fmla="*/ 48 w 48"/>
                <a:gd name="T31" fmla="*/ 58 h 73"/>
                <a:gd name="T32" fmla="*/ 44 w 48"/>
                <a:gd name="T33" fmla="*/ 45 h 73"/>
                <a:gd name="T34" fmla="*/ 41 w 48"/>
                <a:gd name="T35" fmla="*/ 30 h 73"/>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73"/>
                <a:gd name="T56" fmla="*/ 48 w 48"/>
                <a:gd name="T57" fmla="*/ 73 h 73"/>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7" name="Freeform 28"/>
            <p:cNvSpPr>
              <a:spLocks noChangeArrowheads="1"/>
            </p:cNvSpPr>
            <p:nvPr/>
          </p:nvSpPr>
          <p:spPr bwMode="auto">
            <a:xfrm>
              <a:off x="3319463" y="2195512"/>
              <a:ext cx="165100" cy="122238"/>
            </a:xfrm>
            <a:custGeom>
              <a:avLst/>
              <a:gdLst>
                <a:gd name="T0" fmla="*/ 29 w 86"/>
                <a:gd name="T1" fmla="*/ 34 h 64"/>
                <a:gd name="T2" fmla="*/ 34 w 86"/>
                <a:gd name="T3" fmla="*/ 33 h 64"/>
                <a:gd name="T4" fmla="*/ 42 w 86"/>
                <a:gd name="T5" fmla="*/ 31 h 64"/>
                <a:gd name="T6" fmla="*/ 51 w 86"/>
                <a:gd name="T7" fmla="*/ 42 h 64"/>
                <a:gd name="T8" fmla="*/ 53 w 86"/>
                <a:gd name="T9" fmla="*/ 49 h 64"/>
                <a:gd name="T10" fmla="*/ 53 w 86"/>
                <a:gd name="T11" fmla="*/ 50 h 64"/>
                <a:gd name="T12" fmla="*/ 61 w 86"/>
                <a:gd name="T13" fmla="*/ 48 h 64"/>
                <a:gd name="T14" fmla="*/ 65 w 86"/>
                <a:gd name="T15" fmla="*/ 58 h 64"/>
                <a:gd name="T16" fmla="*/ 70 w 86"/>
                <a:gd name="T17" fmla="*/ 62 h 64"/>
                <a:gd name="T18" fmla="*/ 74 w 86"/>
                <a:gd name="T19" fmla="*/ 58 h 64"/>
                <a:gd name="T20" fmla="*/ 77 w 86"/>
                <a:gd name="T21" fmla="*/ 60 h 64"/>
                <a:gd name="T22" fmla="*/ 80 w 86"/>
                <a:gd name="T23" fmla="*/ 57 h 64"/>
                <a:gd name="T24" fmla="*/ 79 w 86"/>
                <a:gd name="T25" fmla="*/ 50 h 64"/>
                <a:gd name="T26" fmla="*/ 84 w 86"/>
                <a:gd name="T27" fmla="*/ 49 h 64"/>
                <a:gd name="T28" fmla="*/ 82 w 86"/>
                <a:gd name="T29" fmla="*/ 42 h 64"/>
                <a:gd name="T30" fmla="*/ 80 w 86"/>
                <a:gd name="T31" fmla="*/ 37 h 64"/>
                <a:gd name="T32" fmla="*/ 80 w 86"/>
                <a:gd name="T33" fmla="*/ 28 h 64"/>
                <a:gd name="T34" fmla="*/ 78 w 86"/>
                <a:gd name="T35" fmla="*/ 26 h 64"/>
                <a:gd name="T36" fmla="*/ 76 w 86"/>
                <a:gd name="T37" fmla="*/ 20 h 64"/>
                <a:gd name="T38" fmla="*/ 76 w 86"/>
                <a:gd name="T39" fmla="*/ 16 h 64"/>
                <a:gd name="T40" fmla="*/ 72 w 86"/>
                <a:gd name="T41" fmla="*/ 11 h 64"/>
                <a:gd name="T42" fmla="*/ 67 w 86"/>
                <a:gd name="T43" fmla="*/ 2 h 64"/>
                <a:gd name="T44" fmla="*/ 59 w 86"/>
                <a:gd name="T45" fmla="*/ 8 h 64"/>
                <a:gd name="T46" fmla="*/ 52 w 86"/>
                <a:gd name="T47" fmla="*/ 7 h 64"/>
                <a:gd name="T48" fmla="*/ 45 w 86"/>
                <a:gd name="T49" fmla="*/ 8 h 64"/>
                <a:gd name="T50" fmla="*/ 42 w 86"/>
                <a:gd name="T51" fmla="*/ 5 h 64"/>
                <a:gd name="T52" fmla="*/ 42 w 86"/>
                <a:gd name="T53" fmla="*/ 3 h 64"/>
                <a:gd name="T54" fmla="*/ 41 w 86"/>
                <a:gd name="T55" fmla="*/ 4 h 64"/>
                <a:gd name="T56" fmla="*/ 24 w 86"/>
                <a:gd name="T57" fmla="*/ 3 h 64"/>
                <a:gd name="T58" fmla="*/ 16 w 86"/>
                <a:gd name="T59" fmla="*/ 0 h 64"/>
                <a:gd name="T60" fmla="*/ 14 w 86"/>
                <a:gd name="T61" fmla="*/ 5 h 64"/>
                <a:gd name="T62" fmla="*/ 15 w 86"/>
                <a:gd name="T63" fmla="*/ 10 h 64"/>
                <a:gd name="T64" fmla="*/ 11 w 86"/>
                <a:gd name="T65" fmla="*/ 12 h 64"/>
                <a:gd name="T66" fmla="*/ 1 w 86"/>
                <a:gd name="T67" fmla="*/ 17 h 64"/>
                <a:gd name="T68" fmla="*/ 0 w 86"/>
                <a:gd name="T69" fmla="*/ 18 h 64"/>
                <a:gd name="T70" fmla="*/ 8 w 86"/>
                <a:gd name="T71" fmla="*/ 28 h 64"/>
                <a:gd name="T72" fmla="*/ 21 w 86"/>
                <a:gd name="T73" fmla="*/ 42 h 64"/>
                <a:gd name="T74" fmla="*/ 29 w 86"/>
                <a:gd name="T75" fmla="*/ 34 h 64"/>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86"/>
                <a:gd name="T115" fmla="*/ 0 h 64"/>
                <a:gd name="T116" fmla="*/ 86 w 86"/>
                <a:gd name="T117" fmla="*/ 64 h 64"/>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8" name="Freeform 29"/>
            <p:cNvSpPr>
              <a:spLocks noChangeArrowheads="1"/>
            </p:cNvSpPr>
            <p:nvPr/>
          </p:nvSpPr>
          <p:spPr bwMode="auto">
            <a:xfrm>
              <a:off x="3398838" y="2286000"/>
              <a:ext cx="88900" cy="85725"/>
            </a:xfrm>
            <a:custGeom>
              <a:avLst/>
              <a:gdLst>
                <a:gd name="T0" fmla="*/ 38 w 47"/>
                <a:gd name="T1" fmla="*/ 26 h 45"/>
                <a:gd name="T2" fmla="*/ 34 w 47"/>
                <a:gd name="T3" fmla="*/ 23 h 45"/>
                <a:gd name="T4" fmla="*/ 35 w 47"/>
                <a:gd name="T5" fmla="*/ 15 h 45"/>
                <a:gd name="T6" fmla="*/ 36 w 47"/>
                <a:gd name="T7" fmla="*/ 12 h 45"/>
                <a:gd name="T8" fmla="*/ 33 w 47"/>
                <a:gd name="T9" fmla="*/ 10 h 45"/>
                <a:gd name="T10" fmla="*/ 29 w 47"/>
                <a:gd name="T11" fmla="*/ 14 h 45"/>
                <a:gd name="T12" fmla="*/ 24 w 47"/>
                <a:gd name="T13" fmla="*/ 10 h 45"/>
                <a:gd name="T14" fmla="*/ 20 w 47"/>
                <a:gd name="T15" fmla="*/ 0 h 45"/>
                <a:gd name="T16" fmla="*/ 12 w 47"/>
                <a:gd name="T17" fmla="*/ 2 h 45"/>
                <a:gd name="T18" fmla="*/ 11 w 47"/>
                <a:gd name="T19" fmla="*/ 7 h 45"/>
                <a:gd name="T20" fmla="*/ 2 w 47"/>
                <a:gd name="T21" fmla="*/ 15 h 45"/>
                <a:gd name="T22" fmla="*/ 0 w 47"/>
                <a:gd name="T23" fmla="*/ 19 h 45"/>
                <a:gd name="T24" fmla="*/ 14 w 47"/>
                <a:gd name="T25" fmla="*/ 28 h 45"/>
                <a:gd name="T26" fmla="*/ 41 w 47"/>
                <a:gd name="T27" fmla="*/ 45 h 45"/>
                <a:gd name="T28" fmla="*/ 43 w 47"/>
                <a:gd name="T29" fmla="*/ 45 h 45"/>
                <a:gd name="T30" fmla="*/ 47 w 47"/>
                <a:gd name="T31" fmla="*/ 35 h 45"/>
                <a:gd name="T32" fmla="*/ 38 w 47"/>
                <a:gd name="T33" fmla="*/ 26 h 4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7"/>
                <a:gd name="T52" fmla="*/ 0 h 45"/>
                <a:gd name="T53" fmla="*/ 47 w 47"/>
                <a:gd name="T54" fmla="*/ 45 h 4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29" name="Freeform 30"/>
            <p:cNvSpPr>
              <a:spLocks noChangeArrowheads="1"/>
            </p:cNvSpPr>
            <p:nvPr/>
          </p:nvSpPr>
          <p:spPr bwMode="auto">
            <a:xfrm>
              <a:off x="3360738" y="2254250"/>
              <a:ext cx="63500" cy="68263"/>
            </a:xfrm>
            <a:custGeom>
              <a:avLst/>
              <a:gdLst>
                <a:gd name="T0" fmla="*/ 31 w 33"/>
                <a:gd name="T1" fmla="*/ 24 h 36"/>
                <a:gd name="T2" fmla="*/ 32 w 33"/>
                <a:gd name="T3" fmla="*/ 18 h 36"/>
                <a:gd name="T4" fmla="*/ 30 w 33"/>
                <a:gd name="T5" fmla="*/ 11 h 36"/>
                <a:gd name="T6" fmla="*/ 21 w 33"/>
                <a:gd name="T7" fmla="*/ 0 h 36"/>
                <a:gd name="T8" fmla="*/ 13 w 33"/>
                <a:gd name="T9" fmla="*/ 2 h 36"/>
                <a:gd name="T10" fmla="*/ 8 w 33"/>
                <a:gd name="T11" fmla="*/ 3 h 36"/>
                <a:gd name="T12" fmla="*/ 0 w 33"/>
                <a:gd name="T13" fmla="*/ 11 h 36"/>
                <a:gd name="T14" fmla="*/ 2 w 33"/>
                <a:gd name="T15" fmla="*/ 15 h 36"/>
                <a:gd name="T16" fmla="*/ 11 w 33"/>
                <a:gd name="T17" fmla="*/ 30 h 36"/>
                <a:gd name="T18" fmla="*/ 20 w 33"/>
                <a:gd name="T19" fmla="*/ 36 h 36"/>
                <a:gd name="T20" fmla="*/ 22 w 33"/>
                <a:gd name="T21" fmla="*/ 32 h 36"/>
                <a:gd name="T22" fmla="*/ 31 w 33"/>
                <a:gd name="T23" fmla="*/ 24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3"/>
                <a:gd name="T37" fmla="*/ 0 h 36"/>
                <a:gd name="T38" fmla="*/ 33 w 33"/>
                <a:gd name="T39" fmla="*/ 36 h 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0" name="Freeform 31"/>
            <p:cNvSpPr>
              <a:spLocks noChangeArrowheads="1"/>
            </p:cNvSpPr>
            <p:nvPr/>
          </p:nvSpPr>
          <p:spPr bwMode="auto">
            <a:xfrm>
              <a:off x="3279775" y="1854200"/>
              <a:ext cx="179388" cy="147638"/>
            </a:xfrm>
            <a:custGeom>
              <a:avLst/>
              <a:gdLst>
                <a:gd name="T0" fmla="*/ 44 w 94"/>
                <a:gd name="T1" fmla="*/ 59 h 77"/>
                <a:gd name="T2" fmla="*/ 56 w 94"/>
                <a:gd name="T3" fmla="*/ 51 h 77"/>
                <a:gd name="T4" fmla="*/ 56 w 94"/>
                <a:gd name="T5" fmla="*/ 20 h 77"/>
                <a:gd name="T6" fmla="*/ 94 w 94"/>
                <a:gd name="T7" fmla="*/ 20 h 77"/>
                <a:gd name="T8" fmla="*/ 94 w 94"/>
                <a:gd name="T9" fmla="*/ 4 h 77"/>
                <a:gd name="T10" fmla="*/ 86 w 94"/>
                <a:gd name="T11" fmla="*/ 0 h 77"/>
                <a:gd name="T12" fmla="*/ 44 w 94"/>
                <a:gd name="T13" fmla="*/ 0 h 77"/>
                <a:gd name="T14" fmla="*/ 38 w 94"/>
                <a:gd name="T15" fmla="*/ 10 h 77"/>
                <a:gd name="T16" fmla="*/ 23 w 94"/>
                <a:gd name="T17" fmla="*/ 31 h 77"/>
                <a:gd name="T18" fmla="*/ 3 w 94"/>
                <a:gd name="T19" fmla="*/ 66 h 77"/>
                <a:gd name="T20" fmla="*/ 0 w 94"/>
                <a:gd name="T21" fmla="*/ 77 h 77"/>
                <a:gd name="T22" fmla="*/ 44 w 94"/>
                <a:gd name="T23" fmla="*/ 77 h 77"/>
                <a:gd name="T24" fmla="*/ 44 w 94"/>
                <a:gd name="T25" fmla="*/ 59 h 7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4"/>
                <a:gd name="T40" fmla="*/ 0 h 77"/>
                <a:gd name="T41" fmla="*/ 94 w 94"/>
                <a:gd name="T42" fmla="*/ 77 h 7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1" name="Freeform 32"/>
            <p:cNvSpPr>
              <a:spLocks noChangeArrowheads="1"/>
            </p:cNvSpPr>
            <p:nvPr/>
          </p:nvSpPr>
          <p:spPr bwMode="auto">
            <a:xfrm>
              <a:off x="3278188" y="1862137"/>
              <a:ext cx="261938" cy="287338"/>
            </a:xfrm>
            <a:custGeom>
              <a:avLst/>
              <a:gdLst>
                <a:gd name="T0" fmla="*/ 11 w 137"/>
                <a:gd name="T1" fmla="*/ 130 h 150"/>
                <a:gd name="T2" fmla="*/ 21 w 137"/>
                <a:gd name="T3" fmla="*/ 130 h 150"/>
                <a:gd name="T4" fmla="*/ 30 w 137"/>
                <a:gd name="T5" fmla="*/ 129 h 150"/>
                <a:gd name="T6" fmla="*/ 36 w 137"/>
                <a:gd name="T7" fmla="*/ 135 h 150"/>
                <a:gd name="T8" fmla="*/ 40 w 137"/>
                <a:gd name="T9" fmla="*/ 135 h 150"/>
                <a:gd name="T10" fmla="*/ 48 w 137"/>
                <a:gd name="T11" fmla="*/ 145 h 150"/>
                <a:gd name="T12" fmla="*/ 53 w 137"/>
                <a:gd name="T13" fmla="*/ 150 h 150"/>
                <a:gd name="T14" fmla="*/ 59 w 137"/>
                <a:gd name="T15" fmla="*/ 147 h 150"/>
                <a:gd name="T16" fmla="*/ 66 w 137"/>
                <a:gd name="T17" fmla="*/ 144 h 150"/>
                <a:gd name="T18" fmla="*/ 72 w 137"/>
                <a:gd name="T19" fmla="*/ 143 h 150"/>
                <a:gd name="T20" fmla="*/ 80 w 137"/>
                <a:gd name="T21" fmla="*/ 144 h 150"/>
                <a:gd name="T22" fmla="*/ 87 w 137"/>
                <a:gd name="T23" fmla="*/ 141 h 150"/>
                <a:gd name="T24" fmla="*/ 131 w 137"/>
                <a:gd name="T25" fmla="*/ 141 h 150"/>
                <a:gd name="T26" fmla="*/ 132 w 137"/>
                <a:gd name="T27" fmla="*/ 131 h 150"/>
                <a:gd name="T28" fmla="*/ 129 w 137"/>
                <a:gd name="T29" fmla="*/ 128 h 150"/>
                <a:gd name="T30" fmla="*/ 118 w 137"/>
                <a:gd name="T31" fmla="*/ 28 h 150"/>
                <a:gd name="T32" fmla="*/ 137 w 137"/>
                <a:gd name="T33" fmla="*/ 28 h 150"/>
                <a:gd name="T34" fmla="*/ 97 w 137"/>
                <a:gd name="T35" fmla="*/ 2 h 150"/>
                <a:gd name="T36" fmla="*/ 95 w 137"/>
                <a:gd name="T37" fmla="*/ 0 h 150"/>
                <a:gd name="T38" fmla="*/ 95 w 137"/>
                <a:gd name="T39" fmla="*/ 16 h 150"/>
                <a:gd name="T40" fmla="*/ 57 w 137"/>
                <a:gd name="T41" fmla="*/ 16 h 150"/>
                <a:gd name="T42" fmla="*/ 57 w 137"/>
                <a:gd name="T43" fmla="*/ 47 h 150"/>
                <a:gd name="T44" fmla="*/ 45 w 137"/>
                <a:gd name="T45" fmla="*/ 55 h 150"/>
                <a:gd name="T46" fmla="*/ 45 w 137"/>
                <a:gd name="T47" fmla="*/ 73 h 150"/>
                <a:gd name="T48" fmla="*/ 1 w 137"/>
                <a:gd name="T49" fmla="*/ 73 h 150"/>
                <a:gd name="T50" fmla="*/ 7 w 137"/>
                <a:gd name="T51" fmla="*/ 85 h 150"/>
                <a:gd name="T52" fmla="*/ 9 w 137"/>
                <a:gd name="T53" fmla="*/ 104 h 150"/>
                <a:gd name="T54" fmla="*/ 6 w 137"/>
                <a:gd name="T55" fmla="*/ 126 h 150"/>
                <a:gd name="T56" fmla="*/ 4 w 137"/>
                <a:gd name="T57" fmla="*/ 135 h 150"/>
                <a:gd name="T58" fmla="*/ 4 w 137"/>
                <a:gd name="T59" fmla="*/ 135 h 150"/>
                <a:gd name="T60" fmla="*/ 11 w 137"/>
                <a:gd name="T61" fmla="*/ 130 h 150"/>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37"/>
                <a:gd name="T94" fmla="*/ 0 h 150"/>
                <a:gd name="T95" fmla="*/ 137 w 137"/>
                <a:gd name="T96" fmla="*/ 150 h 150"/>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2" name="Freeform 33"/>
            <p:cNvSpPr>
              <a:spLocks noChangeArrowheads="1"/>
            </p:cNvSpPr>
            <p:nvPr/>
          </p:nvSpPr>
          <p:spPr bwMode="auto">
            <a:xfrm>
              <a:off x="3379788" y="1916112"/>
              <a:ext cx="360363" cy="338138"/>
            </a:xfrm>
            <a:custGeom>
              <a:avLst/>
              <a:gdLst>
                <a:gd name="T0" fmla="*/ 179 w 189"/>
                <a:gd name="T1" fmla="*/ 73 h 177"/>
                <a:gd name="T2" fmla="*/ 173 w 189"/>
                <a:gd name="T3" fmla="*/ 61 h 177"/>
                <a:gd name="T4" fmla="*/ 161 w 189"/>
                <a:gd name="T5" fmla="*/ 57 h 177"/>
                <a:gd name="T6" fmla="*/ 153 w 189"/>
                <a:gd name="T7" fmla="*/ 47 h 177"/>
                <a:gd name="T8" fmla="*/ 84 w 189"/>
                <a:gd name="T9" fmla="*/ 0 h 177"/>
                <a:gd name="T10" fmla="*/ 65 w 189"/>
                <a:gd name="T11" fmla="*/ 0 h 177"/>
                <a:gd name="T12" fmla="*/ 76 w 189"/>
                <a:gd name="T13" fmla="*/ 100 h 177"/>
                <a:gd name="T14" fmla="*/ 79 w 189"/>
                <a:gd name="T15" fmla="*/ 103 h 177"/>
                <a:gd name="T16" fmla="*/ 78 w 189"/>
                <a:gd name="T17" fmla="*/ 113 h 177"/>
                <a:gd name="T18" fmla="*/ 34 w 189"/>
                <a:gd name="T19" fmla="*/ 113 h 177"/>
                <a:gd name="T20" fmla="*/ 27 w 189"/>
                <a:gd name="T21" fmla="*/ 116 h 177"/>
                <a:gd name="T22" fmla="*/ 19 w 189"/>
                <a:gd name="T23" fmla="*/ 115 h 177"/>
                <a:gd name="T24" fmla="*/ 13 w 189"/>
                <a:gd name="T25" fmla="*/ 116 h 177"/>
                <a:gd name="T26" fmla="*/ 6 w 189"/>
                <a:gd name="T27" fmla="*/ 119 h 177"/>
                <a:gd name="T28" fmla="*/ 0 w 189"/>
                <a:gd name="T29" fmla="*/ 122 h 177"/>
                <a:gd name="T30" fmla="*/ 1 w 189"/>
                <a:gd name="T31" fmla="*/ 125 h 177"/>
                <a:gd name="T32" fmla="*/ 3 w 189"/>
                <a:gd name="T33" fmla="*/ 128 h 177"/>
                <a:gd name="T34" fmla="*/ 5 w 189"/>
                <a:gd name="T35" fmla="*/ 135 h 177"/>
                <a:gd name="T36" fmla="*/ 11 w 189"/>
                <a:gd name="T37" fmla="*/ 142 h 177"/>
                <a:gd name="T38" fmla="*/ 11 w 189"/>
                <a:gd name="T39" fmla="*/ 151 h 177"/>
                <a:gd name="T40" fmla="*/ 14 w 189"/>
                <a:gd name="T41" fmla="*/ 154 h 177"/>
                <a:gd name="T42" fmla="*/ 21 w 189"/>
                <a:gd name="T43" fmla="*/ 153 h 177"/>
                <a:gd name="T44" fmla="*/ 28 w 189"/>
                <a:gd name="T45" fmla="*/ 154 h 177"/>
                <a:gd name="T46" fmla="*/ 36 w 189"/>
                <a:gd name="T47" fmla="*/ 148 h 177"/>
                <a:gd name="T48" fmla="*/ 41 w 189"/>
                <a:gd name="T49" fmla="*/ 157 h 177"/>
                <a:gd name="T50" fmla="*/ 45 w 189"/>
                <a:gd name="T51" fmla="*/ 162 h 177"/>
                <a:gd name="T52" fmla="*/ 45 w 189"/>
                <a:gd name="T53" fmla="*/ 166 h 177"/>
                <a:gd name="T54" fmla="*/ 47 w 189"/>
                <a:gd name="T55" fmla="*/ 172 h 177"/>
                <a:gd name="T56" fmla="*/ 53 w 189"/>
                <a:gd name="T57" fmla="*/ 173 h 177"/>
                <a:gd name="T58" fmla="*/ 58 w 189"/>
                <a:gd name="T59" fmla="*/ 175 h 177"/>
                <a:gd name="T60" fmla="*/ 65 w 189"/>
                <a:gd name="T61" fmla="*/ 172 h 177"/>
                <a:gd name="T62" fmla="*/ 70 w 189"/>
                <a:gd name="T63" fmla="*/ 171 h 177"/>
                <a:gd name="T64" fmla="*/ 74 w 189"/>
                <a:gd name="T65" fmla="*/ 172 h 177"/>
                <a:gd name="T66" fmla="*/ 78 w 189"/>
                <a:gd name="T67" fmla="*/ 172 h 177"/>
                <a:gd name="T68" fmla="*/ 81 w 189"/>
                <a:gd name="T69" fmla="*/ 163 h 177"/>
                <a:gd name="T70" fmla="*/ 80 w 189"/>
                <a:gd name="T71" fmla="*/ 156 h 177"/>
                <a:gd name="T72" fmla="*/ 89 w 189"/>
                <a:gd name="T73" fmla="*/ 152 h 177"/>
                <a:gd name="T74" fmla="*/ 93 w 189"/>
                <a:gd name="T75" fmla="*/ 145 h 177"/>
                <a:gd name="T76" fmla="*/ 96 w 189"/>
                <a:gd name="T77" fmla="*/ 136 h 177"/>
                <a:gd name="T78" fmla="*/ 103 w 189"/>
                <a:gd name="T79" fmla="*/ 137 h 177"/>
                <a:gd name="T80" fmla="*/ 108 w 189"/>
                <a:gd name="T81" fmla="*/ 131 h 177"/>
                <a:gd name="T82" fmla="*/ 114 w 189"/>
                <a:gd name="T83" fmla="*/ 129 h 177"/>
                <a:gd name="T84" fmla="*/ 118 w 189"/>
                <a:gd name="T85" fmla="*/ 126 h 177"/>
                <a:gd name="T86" fmla="*/ 128 w 189"/>
                <a:gd name="T87" fmla="*/ 122 h 177"/>
                <a:gd name="T88" fmla="*/ 136 w 189"/>
                <a:gd name="T89" fmla="*/ 119 h 177"/>
                <a:gd name="T90" fmla="*/ 150 w 189"/>
                <a:gd name="T91" fmla="*/ 119 h 177"/>
                <a:gd name="T92" fmla="*/ 159 w 189"/>
                <a:gd name="T93" fmla="*/ 116 h 177"/>
                <a:gd name="T94" fmla="*/ 177 w 189"/>
                <a:gd name="T95" fmla="*/ 115 h 177"/>
                <a:gd name="T96" fmla="*/ 184 w 189"/>
                <a:gd name="T97" fmla="*/ 110 h 177"/>
                <a:gd name="T98" fmla="*/ 188 w 189"/>
                <a:gd name="T99" fmla="*/ 101 h 177"/>
                <a:gd name="T100" fmla="*/ 188 w 189"/>
                <a:gd name="T101" fmla="*/ 71 h 177"/>
                <a:gd name="T102" fmla="*/ 179 w 189"/>
                <a:gd name="T103" fmla="*/ 73 h 177"/>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89"/>
                <a:gd name="T157" fmla="*/ 0 h 177"/>
                <a:gd name="T158" fmla="*/ 189 w 189"/>
                <a:gd name="T159" fmla="*/ 177 h 177"/>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3" name="Freeform 34"/>
            <p:cNvSpPr>
              <a:spLocks noChangeArrowheads="1"/>
            </p:cNvSpPr>
            <p:nvPr/>
          </p:nvSpPr>
          <p:spPr bwMode="auto">
            <a:xfrm>
              <a:off x="3529013" y="2139950"/>
              <a:ext cx="176213" cy="125413"/>
            </a:xfrm>
            <a:custGeom>
              <a:avLst/>
              <a:gdLst>
                <a:gd name="T0" fmla="*/ 92 w 92"/>
                <a:gd name="T1" fmla="*/ 37 h 66"/>
                <a:gd name="T2" fmla="*/ 87 w 92"/>
                <a:gd name="T3" fmla="*/ 35 h 66"/>
                <a:gd name="T4" fmla="*/ 86 w 92"/>
                <a:gd name="T5" fmla="*/ 29 h 66"/>
                <a:gd name="T6" fmla="*/ 81 w 92"/>
                <a:gd name="T7" fmla="*/ 30 h 66"/>
                <a:gd name="T8" fmla="*/ 76 w 92"/>
                <a:gd name="T9" fmla="*/ 26 h 66"/>
                <a:gd name="T10" fmla="*/ 74 w 92"/>
                <a:gd name="T11" fmla="*/ 21 h 66"/>
                <a:gd name="T12" fmla="*/ 69 w 92"/>
                <a:gd name="T13" fmla="*/ 15 h 66"/>
                <a:gd name="T14" fmla="*/ 65 w 92"/>
                <a:gd name="T15" fmla="*/ 9 h 66"/>
                <a:gd name="T16" fmla="*/ 65 w 92"/>
                <a:gd name="T17" fmla="*/ 3 h 66"/>
                <a:gd name="T18" fmla="*/ 58 w 92"/>
                <a:gd name="T19" fmla="*/ 2 h 66"/>
                <a:gd name="T20" fmla="*/ 50 w 92"/>
                <a:gd name="T21" fmla="*/ 5 h 66"/>
                <a:gd name="T22" fmla="*/ 40 w 92"/>
                <a:gd name="T23" fmla="*/ 9 h 66"/>
                <a:gd name="T24" fmla="*/ 36 w 92"/>
                <a:gd name="T25" fmla="*/ 12 h 66"/>
                <a:gd name="T26" fmla="*/ 30 w 92"/>
                <a:gd name="T27" fmla="*/ 14 h 66"/>
                <a:gd name="T28" fmla="*/ 25 w 92"/>
                <a:gd name="T29" fmla="*/ 20 h 66"/>
                <a:gd name="T30" fmla="*/ 18 w 92"/>
                <a:gd name="T31" fmla="*/ 19 h 66"/>
                <a:gd name="T32" fmla="*/ 15 w 92"/>
                <a:gd name="T33" fmla="*/ 28 h 66"/>
                <a:gd name="T34" fmla="*/ 11 w 92"/>
                <a:gd name="T35" fmla="*/ 35 h 66"/>
                <a:gd name="T36" fmla="*/ 2 w 92"/>
                <a:gd name="T37" fmla="*/ 39 h 66"/>
                <a:gd name="T38" fmla="*/ 3 w 92"/>
                <a:gd name="T39" fmla="*/ 46 h 66"/>
                <a:gd name="T40" fmla="*/ 0 w 92"/>
                <a:gd name="T41" fmla="*/ 55 h 66"/>
                <a:gd name="T42" fmla="*/ 5 w 92"/>
                <a:gd name="T43" fmla="*/ 58 h 66"/>
                <a:gd name="T44" fmla="*/ 15 w 92"/>
                <a:gd name="T45" fmla="*/ 63 h 66"/>
                <a:gd name="T46" fmla="*/ 28 w 92"/>
                <a:gd name="T47" fmla="*/ 61 h 66"/>
                <a:gd name="T48" fmla="*/ 32 w 92"/>
                <a:gd name="T49" fmla="*/ 60 h 66"/>
                <a:gd name="T50" fmla="*/ 30 w 92"/>
                <a:gd name="T51" fmla="*/ 49 h 66"/>
                <a:gd name="T52" fmla="*/ 58 w 92"/>
                <a:gd name="T53" fmla="*/ 50 h 66"/>
                <a:gd name="T54" fmla="*/ 63 w 92"/>
                <a:gd name="T55" fmla="*/ 47 h 66"/>
                <a:gd name="T56" fmla="*/ 73 w 92"/>
                <a:gd name="T57" fmla="*/ 48 h 66"/>
                <a:gd name="T58" fmla="*/ 79 w 92"/>
                <a:gd name="T59" fmla="*/ 44 h 66"/>
                <a:gd name="T60" fmla="*/ 89 w 92"/>
                <a:gd name="T61" fmla="*/ 42 h 66"/>
                <a:gd name="T62" fmla="*/ 92 w 92"/>
                <a:gd name="T63" fmla="*/ 37 h 66"/>
                <a:gd name="T64" fmla="*/ 92 w 92"/>
                <a:gd name="T65" fmla="*/ 37 h 6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2"/>
                <a:gd name="T100" fmla="*/ 0 h 66"/>
                <a:gd name="T101" fmla="*/ 92 w 92"/>
                <a:gd name="T102" fmla="*/ 66 h 6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4" name="Freeform 35"/>
            <p:cNvSpPr>
              <a:spLocks noChangeArrowheads="1"/>
            </p:cNvSpPr>
            <p:nvPr/>
          </p:nvSpPr>
          <p:spPr bwMode="auto">
            <a:xfrm>
              <a:off x="3651250" y="1952625"/>
              <a:ext cx="336550" cy="261938"/>
            </a:xfrm>
            <a:custGeom>
              <a:avLst/>
              <a:gdLst>
                <a:gd name="T0" fmla="*/ 168 w 176"/>
                <a:gd name="T1" fmla="*/ 20 h 137"/>
                <a:gd name="T2" fmla="*/ 167 w 176"/>
                <a:gd name="T3" fmla="*/ 5 h 137"/>
                <a:gd name="T4" fmla="*/ 158 w 176"/>
                <a:gd name="T5" fmla="*/ 10 h 137"/>
                <a:gd name="T6" fmla="*/ 151 w 176"/>
                <a:gd name="T7" fmla="*/ 3 h 137"/>
                <a:gd name="T8" fmla="*/ 134 w 176"/>
                <a:gd name="T9" fmla="*/ 0 h 137"/>
                <a:gd name="T10" fmla="*/ 86 w 176"/>
                <a:gd name="T11" fmla="*/ 30 h 137"/>
                <a:gd name="T12" fmla="*/ 65 w 176"/>
                <a:gd name="T13" fmla="*/ 46 h 137"/>
                <a:gd name="T14" fmla="*/ 48 w 176"/>
                <a:gd name="T15" fmla="*/ 52 h 137"/>
                <a:gd name="T16" fmla="*/ 46 w 176"/>
                <a:gd name="T17" fmla="*/ 52 h 137"/>
                <a:gd name="T18" fmla="*/ 46 w 176"/>
                <a:gd name="T19" fmla="*/ 82 h 137"/>
                <a:gd name="T20" fmla="*/ 42 w 176"/>
                <a:gd name="T21" fmla="*/ 91 h 137"/>
                <a:gd name="T22" fmla="*/ 35 w 176"/>
                <a:gd name="T23" fmla="*/ 96 h 137"/>
                <a:gd name="T24" fmla="*/ 17 w 176"/>
                <a:gd name="T25" fmla="*/ 97 h 137"/>
                <a:gd name="T26" fmla="*/ 8 w 176"/>
                <a:gd name="T27" fmla="*/ 100 h 137"/>
                <a:gd name="T28" fmla="*/ 1 w 176"/>
                <a:gd name="T29" fmla="*/ 101 h 137"/>
                <a:gd name="T30" fmla="*/ 1 w 176"/>
                <a:gd name="T31" fmla="*/ 107 h 137"/>
                <a:gd name="T32" fmla="*/ 5 w 176"/>
                <a:gd name="T33" fmla="*/ 113 h 137"/>
                <a:gd name="T34" fmla="*/ 10 w 176"/>
                <a:gd name="T35" fmla="*/ 119 h 137"/>
                <a:gd name="T36" fmla="*/ 12 w 176"/>
                <a:gd name="T37" fmla="*/ 124 h 137"/>
                <a:gd name="T38" fmla="*/ 17 w 176"/>
                <a:gd name="T39" fmla="*/ 128 h 137"/>
                <a:gd name="T40" fmla="*/ 22 w 176"/>
                <a:gd name="T41" fmla="*/ 127 h 137"/>
                <a:gd name="T42" fmla="*/ 23 w 176"/>
                <a:gd name="T43" fmla="*/ 133 h 137"/>
                <a:gd name="T44" fmla="*/ 28 w 176"/>
                <a:gd name="T45" fmla="*/ 135 h 137"/>
                <a:gd name="T46" fmla="*/ 32 w 176"/>
                <a:gd name="T47" fmla="*/ 130 h 137"/>
                <a:gd name="T48" fmla="*/ 35 w 176"/>
                <a:gd name="T49" fmla="*/ 135 h 137"/>
                <a:gd name="T50" fmla="*/ 40 w 176"/>
                <a:gd name="T51" fmla="*/ 133 h 137"/>
                <a:gd name="T52" fmla="*/ 45 w 176"/>
                <a:gd name="T53" fmla="*/ 125 h 137"/>
                <a:gd name="T54" fmla="*/ 48 w 176"/>
                <a:gd name="T55" fmla="*/ 116 h 137"/>
                <a:gd name="T56" fmla="*/ 58 w 176"/>
                <a:gd name="T57" fmla="*/ 116 h 137"/>
                <a:gd name="T58" fmla="*/ 65 w 176"/>
                <a:gd name="T59" fmla="*/ 114 h 137"/>
                <a:gd name="T60" fmla="*/ 74 w 176"/>
                <a:gd name="T61" fmla="*/ 117 h 137"/>
                <a:gd name="T62" fmla="*/ 80 w 176"/>
                <a:gd name="T63" fmla="*/ 123 h 137"/>
                <a:gd name="T64" fmla="*/ 89 w 176"/>
                <a:gd name="T65" fmla="*/ 120 h 137"/>
                <a:gd name="T66" fmla="*/ 98 w 176"/>
                <a:gd name="T67" fmla="*/ 125 h 137"/>
                <a:gd name="T68" fmla="*/ 109 w 176"/>
                <a:gd name="T69" fmla="*/ 125 h 137"/>
                <a:gd name="T70" fmla="*/ 117 w 176"/>
                <a:gd name="T71" fmla="*/ 119 h 137"/>
                <a:gd name="T72" fmla="*/ 132 w 176"/>
                <a:gd name="T73" fmla="*/ 120 h 137"/>
                <a:gd name="T74" fmla="*/ 141 w 176"/>
                <a:gd name="T75" fmla="*/ 122 h 137"/>
                <a:gd name="T76" fmla="*/ 149 w 176"/>
                <a:gd name="T77" fmla="*/ 115 h 137"/>
                <a:gd name="T78" fmla="*/ 151 w 176"/>
                <a:gd name="T79" fmla="*/ 114 h 137"/>
                <a:gd name="T80" fmla="*/ 151 w 176"/>
                <a:gd name="T81" fmla="*/ 111 h 137"/>
                <a:gd name="T82" fmla="*/ 153 w 176"/>
                <a:gd name="T83" fmla="*/ 101 h 137"/>
                <a:gd name="T84" fmla="*/ 171 w 176"/>
                <a:gd name="T85" fmla="*/ 79 h 137"/>
                <a:gd name="T86" fmla="*/ 172 w 176"/>
                <a:gd name="T87" fmla="*/ 51 h 137"/>
                <a:gd name="T88" fmla="*/ 174 w 176"/>
                <a:gd name="T89" fmla="*/ 39 h 137"/>
                <a:gd name="T90" fmla="*/ 172 w 176"/>
                <a:gd name="T91" fmla="*/ 30 h 137"/>
                <a:gd name="T92" fmla="*/ 168 w 176"/>
                <a:gd name="T93" fmla="*/ 20 h 13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176"/>
                <a:gd name="T142" fmla="*/ 0 h 137"/>
                <a:gd name="T143" fmla="*/ 176 w 176"/>
                <a:gd name="T144" fmla="*/ 137 h 13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5" name="Freeform 36"/>
            <p:cNvSpPr>
              <a:spLocks noChangeArrowheads="1"/>
            </p:cNvSpPr>
            <p:nvPr/>
          </p:nvSpPr>
          <p:spPr bwMode="auto">
            <a:xfrm>
              <a:off x="3940175" y="1952625"/>
              <a:ext cx="215900" cy="357188"/>
            </a:xfrm>
            <a:custGeom>
              <a:avLst/>
              <a:gdLst>
                <a:gd name="T0" fmla="*/ 112 w 113"/>
                <a:gd name="T1" fmla="*/ 46 h 187"/>
                <a:gd name="T2" fmla="*/ 26 w 113"/>
                <a:gd name="T3" fmla="*/ 0 h 187"/>
                <a:gd name="T4" fmla="*/ 16 w 113"/>
                <a:gd name="T5" fmla="*/ 5 h 187"/>
                <a:gd name="T6" fmla="*/ 17 w 113"/>
                <a:gd name="T7" fmla="*/ 20 h 187"/>
                <a:gd name="T8" fmla="*/ 21 w 113"/>
                <a:gd name="T9" fmla="*/ 30 h 187"/>
                <a:gd name="T10" fmla="*/ 23 w 113"/>
                <a:gd name="T11" fmla="*/ 39 h 187"/>
                <a:gd name="T12" fmla="*/ 21 w 113"/>
                <a:gd name="T13" fmla="*/ 51 h 187"/>
                <a:gd name="T14" fmla="*/ 20 w 113"/>
                <a:gd name="T15" fmla="*/ 79 h 187"/>
                <a:gd name="T16" fmla="*/ 2 w 113"/>
                <a:gd name="T17" fmla="*/ 101 h 187"/>
                <a:gd name="T18" fmla="*/ 0 w 113"/>
                <a:gd name="T19" fmla="*/ 111 h 187"/>
                <a:gd name="T20" fmla="*/ 0 w 113"/>
                <a:gd name="T21" fmla="*/ 114 h 187"/>
                <a:gd name="T22" fmla="*/ 2 w 113"/>
                <a:gd name="T23" fmla="*/ 117 h 187"/>
                <a:gd name="T24" fmla="*/ 7 w 113"/>
                <a:gd name="T25" fmla="*/ 122 h 187"/>
                <a:gd name="T26" fmla="*/ 14 w 113"/>
                <a:gd name="T27" fmla="*/ 132 h 187"/>
                <a:gd name="T28" fmla="*/ 15 w 113"/>
                <a:gd name="T29" fmla="*/ 142 h 187"/>
                <a:gd name="T30" fmla="*/ 20 w 113"/>
                <a:gd name="T31" fmla="*/ 156 h 187"/>
                <a:gd name="T32" fmla="*/ 15 w 113"/>
                <a:gd name="T33" fmla="*/ 158 h 187"/>
                <a:gd name="T34" fmla="*/ 6 w 113"/>
                <a:gd name="T35" fmla="*/ 159 h 187"/>
                <a:gd name="T36" fmla="*/ 8 w 113"/>
                <a:gd name="T37" fmla="*/ 167 h 187"/>
                <a:gd name="T38" fmla="*/ 18 w 113"/>
                <a:gd name="T39" fmla="*/ 177 h 187"/>
                <a:gd name="T40" fmla="*/ 22 w 113"/>
                <a:gd name="T41" fmla="*/ 186 h 187"/>
                <a:gd name="T42" fmla="*/ 28 w 113"/>
                <a:gd name="T43" fmla="*/ 184 h 187"/>
                <a:gd name="T44" fmla="*/ 36 w 113"/>
                <a:gd name="T45" fmla="*/ 184 h 187"/>
                <a:gd name="T46" fmla="*/ 48 w 113"/>
                <a:gd name="T47" fmla="*/ 180 h 187"/>
                <a:gd name="T48" fmla="*/ 58 w 113"/>
                <a:gd name="T49" fmla="*/ 175 h 187"/>
                <a:gd name="T50" fmla="*/ 59 w 113"/>
                <a:gd name="T51" fmla="*/ 169 h 187"/>
                <a:gd name="T52" fmla="*/ 75 w 113"/>
                <a:gd name="T53" fmla="*/ 165 h 187"/>
                <a:gd name="T54" fmla="*/ 86 w 113"/>
                <a:gd name="T55" fmla="*/ 154 h 187"/>
                <a:gd name="T56" fmla="*/ 88 w 113"/>
                <a:gd name="T57" fmla="*/ 149 h 187"/>
                <a:gd name="T58" fmla="*/ 97 w 113"/>
                <a:gd name="T59" fmla="*/ 145 h 187"/>
                <a:gd name="T60" fmla="*/ 99 w 113"/>
                <a:gd name="T61" fmla="*/ 145 h 187"/>
                <a:gd name="T62" fmla="*/ 99 w 113"/>
                <a:gd name="T63" fmla="*/ 145 h 187"/>
                <a:gd name="T64" fmla="*/ 100 w 113"/>
                <a:gd name="T65" fmla="*/ 140 h 187"/>
                <a:gd name="T66" fmla="*/ 95 w 113"/>
                <a:gd name="T67" fmla="*/ 133 h 187"/>
                <a:gd name="T68" fmla="*/ 93 w 113"/>
                <a:gd name="T69" fmla="*/ 125 h 187"/>
                <a:gd name="T70" fmla="*/ 91 w 113"/>
                <a:gd name="T71" fmla="*/ 118 h 187"/>
                <a:gd name="T72" fmla="*/ 92 w 113"/>
                <a:gd name="T73" fmla="*/ 110 h 187"/>
                <a:gd name="T74" fmla="*/ 97 w 113"/>
                <a:gd name="T75" fmla="*/ 102 h 187"/>
                <a:gd name="T76" fmla="*/ 101 w 113"/>
                <a:gd name="T77" fmla="*/ 95 h 187"/>
                <a:gd name="T78" fmla="*/ 111 w 113"/>
                <a:gd name="T79" fmla="*/ 89 h 187"/>
                <a:gd name="T80" fmla="*/ 112 w 113"/>
                <a:gd name="T81" fmla="*/ 77 h 187"/>
                <a:gd name="T82" fmla="*/ 112 w 113"/>
                <a:gd name="T83" fmla="*/ 46 h 18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13"/>
                <a:gd name="T127" fmla="*/ 0 h 187"/>
                <a:gd name="T128" fmla="*/ 113 w 113"/>
                <a:gd name="T129" fmla="*/ 187 h 18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6" name="Freeform 37"/>
            <p:cNvSpPr>
              <a:spLocks noChangeArrowheads="1"/>
            </p:cNvSpPr>
            <p:nvPr/>
          </p:nvSpPr>
          <p:spPr bwMode="auto">
            <a:xfrm>
              <a:off x="4167188" y="1754187"/>
              <a:ext cx="236538" cy="234950"/>
            </a:xfrm>
            <a:custGeom>
              <a:avLst/>
              <a:gdLst>
                <a:gd name="T0" fmla="*/ 115 w 124"/>
                <a:gd name="T1" fmla="*/ 27 h 123"/>
                <a:gd name="T2" fmla="*/ 107 w 124"/>
                <a:gd name="T3" fmla="*/ 7 h 123"/>
                <a:gd name="T4" fmla="*/ 106 w 124"/>
                <a:gd name="T5" fmla="*/ 9 h 123"/>
                <a:gd name="T6" fmla="*/ 94 w 124"/>
                <a:gd name="T7" fmla="*/ 8 h 123"/>
                <a:gd name="T8" fmla="*/ 80 w 124"/>
                <a:gd name="T9" fmla="*/ 5 h 123"/>
                <a:gd name="T10" fmla="*/ 56 w 124"/>
                <a:gd name="T11" fmla="*/ 9 h 123"/>
                <a:gd name="T12" fmla="*/ 44 w 124"/>
                <a:gd name="T13" fmla="*/ 10 h 123"/>
                <a:gd name="T14" fmla="*/ 23 w 124"/>
                <a:gd name="T15" fmla="*/ 4 h 123"/>
                <a:gd name="T16" fmla="*/ 6 w 124"/>
                <a:gd name="T17" fmla="*/ 0 h 123"/>
                <a:gd name="T18" fmla="*/ 5 w 124"/>
                <a:gd name="T19" fmla="*/ 3 h 123"/>
                <a:gd name="T20" fmla="*/ 4 w 124"/>
                <a:gd name="T21" fmla="*/ 17 h 123"/>
                <a:gd name="T22" fmla="*/ 4 w 124"/>
                <a:gd name="T23" fmla="*/ 33 h 123"/>
                <a:gd name="T24" fmla="*/ 4 w 124"/>
                <a:gd name="T25" fmla="*/ 120 h 123"/>
                <a:gd name="T26" fmla="*/ 72 w 124"/>
                <a:gd name="T27" fmla="*/ 120 h 123"/>
                <a:gd name="T28" fmla="*/ 76 w 124"/>
                <a:gd name="T29" fmla="*/ 118 h 123"/>
                <a:gd name="T30" fmla="*/ 82 w 124"/>
                <a:gd name="T31" fmla="*/ 120 h 123"/>
                <a:gd name="T32" fmla="*/ 96 w 124"/>
                <a:gd name="T33" fmla="*/ 120 h 123"/>
                <a:gd name="T34" fmla="*/ 102 w 124"/>
                <a:gd name="T35" fmla="*/ 123 h 123"/>
                <a:gd name="T36" fmla="*/ 109 w 124"/>
                <a:gd name="T37" fmla="*/ 118 h 123"/>
                <a:gd name="T38" fmla="*/ 116 w 124"/>
                <a:gd name="T39" fmla="*/ 110 h 123"/>
                <a:gd name="T40" fmla="*/ 122 w 124"/>
                <a:gd name="T41" fmla="*/ 106 h 123"/>
                <a:gd name="T42" fmla="*/ 123 w 124"/>
                <a:gd name="T43" fmla="*/ 105 h 123"/>
                <a:gd name="T44" fmla="*/ 123 w 124"/>
                <a:gd name="T45" fmla="*/ 101 h 123"/>
                <a:gd name="T46" fmla="*/ 118 w 124"/>
                <a:gd name="T47" fmla="*/ 88 h 123"/>
                <a:gd name="T48" fmla="*/ 106 w 124"/>
                <a:gd name="T49" fmla="*/ 65 h 123"/>
                <a:gd name="T50" fmla="*/ 100 w 124"/>
                <a:gd name="T51" fmla="*/ 54 h 123"/>
                <a:gd name="T52" fmla="*/ 93 w 124"/>
                <a:gd name="T53" fmla="*/ 41 h 123"/>
                <a:gd name="T54" fmla="*/ 87 w 124"/>
                <a:gd name="T55" fmla="*/ 20 h 123"/>
                <a:gd name="T56" fmla="*/ 95 w 124"/>
                <a:gd name="T57" fmla="*/ 35 h 123"/>
                <a:gd name="T58" fmla="*/ 106 w 124"/>
                <a:gd name="T59" fmla="*/ 50 h 123"/>
                <a:gd name="T60" fmla="*/ 113 w 124"/>
                <a:gd name="T61" fmla="*/ 34 h 123"/>
                <a:gd name="T62" fmla="*/ 113 w 124"/>
                <a:gd name="T63" fmla="*/ 34 h 123"/>
                <a:gd name="T64" fmla="*/ 114 w 124"/>
                <a:gd name="T65" fmla="*/ 31 h 123"/>
                <a:gd name="T66" fmla="*/ 115 w 124"/>
                <a:gd name="T67" fmla="*/ 27 h 123"/>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24"/>
                <a:gd name="T103" fmla="*/ 0 h 123"/>
                <a:gd name="T104" fmla="*/ 124 w 124"/>
                <a:gd name="T105" fmla="*/ 123 h 123"/>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7" name="Freeform 38"/>
            <p:cNvSpPr>
              <a:spLocks noChangeArrowheads="1"/>
            </p:cNvSpPr>
            <p:nvPr/>
          </p:nvSpPr>
          <p:spPr bwMode="auto">
            <a:xfrm>
              <a:off x="3836988" y="2420937"/>
              <a:ext cx="122238" cy="134938"/>
            </a:xfrm>
            <a:custGeom>
              <a:avLst/>
              <a:gdLst>
                <a:gd name="T0" fmla="*/ 32 w 64"/>
                <a:gd name="T1" fmla="*/ 67 h 71"/>
                <a:gd name="T2" fmla="*/ 34 w 64"/>
                <a:gd name="T3" fmla="*/ 58 h 71"/>
                <a:gd name="T4" fmla="*/ 41 w 64"/>
                <a:gd name="T5" fmla="*/ 53 h 71"/>
                <a:gd name="T6" fmla="*/ 45 w 64"/>
                <a:gd name="T7" fmla="*/ 47 h 71"/>
                <a:gd name="T8" fmla="*/ 52 w 64"/>
                <a:gd name="T9" fmla="*/ 54 h 71"/>
                <a:gd name="T10" fmla="*/ 60 w 64"/>
                <a:gd name="T11" fmla="*/ 56 h 71"/>
                <a:gd name="T12" fmla="*/ 64 w 64"/>
                <a:gd name="T13" fmla="*/ 42 h 71"/>
                <a:gd name="T14" fmla="*/ 61 w 64"/>
                <a:gd name="T15" fmla="*/ 30 h 71"/>
                <a:gd name="T16" fmla="*/ 59 w 64"/>
                <a:gd name="T17" fmla="*/ 21 h 71"/>
                <a:gd name="T18" fmla="*/ 60 w 64"/>
                <a:gd name="T19" fmla="*/ 12 h 71"/>
                <a:gd name="T20" fmla="*/ 49 w 64"/>
                <a:gd name="T21" fmla="*/ 12 h 71"/>
                <a:gd name="T22" fmla="*/ 50 w 64"/>
                <a:gd name="T23" fmla="*/ 1 h 71"/>
                <a:gd name="T24" fmla="*/ 33 w 64"/>
                <a:gd name="T25" fmla="*/ 0 h 71"/>
                <a:gd name="T26" fmla="*/ 31 w 64"/>
                <a:gd name="T27" fmla="*/ 1 h 71"/>
                <a:gd name="T28" fmla="*/ 31 w 64"/>
                <a:gd name="T29" fmla="*/ 15 h 71"/>
                <a:gd name="T30" fmla="*/ 15 w 64"/>
                <a:gd name="T31" fmla="*/ 16 h 71"/>
                <a:gd name="T32" fmla="*/ 10 w 64"/>
                <a:gd name="T33" fmla="*/ 16 h 71"/>
                <a:gd name="T34" fmla="*/ 8 w 64"/>
                <a:gd name="T35" fmla="*/ 19 h 71"/>
                <a:gd name="T36" fmla="*/ 13 w 64"/>
                <a:gd name="T37" fmla="*/ 25 h 71"/>
                <a:gd name="T38" fmla="*/ 7 w 64"/>
                <a:gd name="T39" fmla="*/ 29 h 71"/>
                <a:gd name="T40" fmla="*/ 2 w 64"/>
                <a:gd name="T41" fmla="*/ 36 h 71"/>
                <a:gd name="T42" fmla="*/ 8 w 64"/>
                <a:gd name="T43" fmla="*/ 46 h 71"/>
                <a:gd name="T44" fmla="*/ 16 w 64"/>
                <a:gd name="T45" fmla="*/ 57 h 71"/>
                <a:gd name="T46" fmla="*/ 27 w 64"/>
                <a:gd name="T47" fmla="*/ 71 h 71"/>
                <a:gd name="T48" fmla="*/ 32 w 64"/>
                <a:gd name="T49" fmla="*/ 67 h 71"/>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4"/>
                <a:gd name="T76" fmla="*/ 0 h 71"/>
                <a:gd name="T77" fmla="*/ 64 w 64"/>
                <a:gd name="T78" fmla="*/ 71 h 71"/>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8" name="Freeform 39"/>
            <p:cNvSpPr>
              <a:spLocks noChangeArrowheads="1"/>
            </p:cNvSpPr>
            <p:nvPr/>
          </p:nvSpPr>
          <p:spPr bwMode="auto">
            <a:xfrm>
              <a:off x="3849688" y="2422525"/>
              <a:ext cx="47625" cy="28575"/>
            </a:xfrm>
            <a:custGeom>
              <a:avLst/>
              <a:gdLst>
                <a:gd name="T0" fmla="*/ 24 w 25"/>
                <a:gd name="T1" fmla="*/ 14 h 15"/>
                <a:gd name="T2" fmla="*/ 24 w 25"/>
                <a:gd name="T3" fmla="*/ 0 h 15"/>
                <a:gd name="T4" fmla="*/ 22 w 25"/>
                <a:gd name="T5" fmla="*/ 0 h 15"/>
                <a:gd name="T6" fmla="*/ 6 w 25"/>
                <a:gd name="T7" fmla="*/ 0 h 15"/>
                <a:gd name="T8" fmla="*/ 6 w 25"/>
                <a:gd name="T9" fmla="*/ 1 h 15"/>
                <a:gd name="T10" fmla="*/ 3 w 25"/>
                <a:gd name="T11" fmla="*/ 8 h 15"/>
                <a:gd name="T12" fmla="*/ 3 w 25"/>
                <a:gd name="T13" fmla="*/ 13 h 15"/>
                <a:gd name="T14" fmla="*/ 3 w 25"/>
                <a:gd name="T15" fmla="*/ 15 h 15"/>
                <a:gd name="T16" fmla="*/ 8 w 25"/>
                <a:gd name="T17" fmla="*/ 15 h 15"/>
                <a:gd name="T18" fmla="*/ 24 w 25"/>
                <a:gd name="T19" fmla="*/ 14 h 1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5"/>
                <a:gd name="T31" fmla="*/ 0 h 15"/>
                <a:gd name="T32" fmla="*/ 25 w 25"/>
                <a:gd name="T33" fmla="*/ 15 h 1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39" name="Freeform 40"/>
            <p:cNvSpPr>
              <a:spLocks noChangeArrowheads="1"/>
            </p:cNvSpPr>
            <p:nvPr/>
          </p:nvSpPr>
          <p:spPr bwMode="auto">
            <a:xfrm>
              <a:off x="3887788" y="2389187"/>
              <a:ext cx="153988" cy="188913"/>
            </a:xfrm>
            <a:custGeom>
              <a:avLst/>
              <a:gdLst>
                <a:gd name="T0" fmla="*/ 21 w 80"/>
                <a:gd name="T1" fmla="*/ 94 h 99"/>
                <a:gd name="T2" fmla="*/ 29 w 80"/>
                <a:gd name="T3" fmla="*/ 95 h 99"/>
                <a:gd name="T4" fmla="*/ 38 w 80"/>
                <a:gd name="T5" fmla="*/ 95 h 99"/>
                <a:gd name="T6" fmla="*/ 43 w 80"/>
                <a:gd name="T7" fmla="*/ 95 h 99"/>
                <a:gd name="T8" fmla="*/ 50 w 80"/>
                <a:gd name="T9" fmla="*/ 88 h 99"/>
                <a:gd name="T10" fmla="*/ 54 w 80"/>
                <a:gd name="T11" fmla="*/ 80 h 99"/>
                <a:gd name="T12" fmla="*/ 55 w 80"/>
                <a:gd name="T13" fmla="*/ 61 h 99"/>
                <a:gd name="T14" fmla="*/ 64 w 80"/>
                <a:gd name="T15" fmla="*/ 49 h 99"/>
                <a:gd name="T16" fmla="*/ 73 w 80"/>
                <a:gd name="T17" fmla="*/ 25 h 99"/>
                <a:gd name="T18" fmla="*/ 77 w 80"/>
                <a:gd name="T19" fmla="*/ 13 h 99"/>
                <a:gd name="T20" fmla="*/ 79 w 80"/>
                <a:gd name="T21" fmla="*/ 1 h 99"/>
                <a:gd name="T22" fmla="*/ 79 w 80"/>
                <a:gd name="T23" fmla="*/ 1 h 99"/>
                <a:gd name="T24" fmla="*/ 69 w 80"/>
                <a:gd name="T25" fmla="*/ 0 h 99"/>
                <a:gd name="T26" fmla="*/ 64 w 80"/>
                <a:gd name="T27" fmla="*/ 1 h 99"/>
                <a:gd name="T28" fmla="*/ 58 w 80"/>
                <a:gd name="T29" fmla="*/ 3 h 99"/>
                <a:gd name="T30" fmla="*/ 56 w 80"/>
                <a:gd name="T31" fmla="*/ 11 h 99"/>
                <a:gd name="T32" fmla="*/ 52 w 80"/>
                <a:gd name="T33" fmla="*/ 22 h 99"/>
                <a:gd name="T34" fmla="*/ 36 w 80"/>
                <a:gd name="T35" fmla="*/ 17 h 99"/>
                <a:gd name="T36" fmla="*/ 23 w 80"/>
                <a:gd name="T37" fmla="*/ 17 h 99"/>
                <a:gd name="T38" fmla="*/ 22 w 80"/>
                <a:gd name="T39" fmla="*/ 28 h 99"/>
                <a:gd name="T40" fmla="*/ 33 w 80"/>
                <a:gd name="T41" fmla="*/ 28 h 99"/>
                <a:gd name="T42" fmla="*/ 32 w 80"/>
                <a:gd name="T43" fmla="*/ 37 h 99"/>
                <a:gd name="T44" fmla="*/ 34 w 80"/>
                <a:gd name="T45" fmla="*/ 46 h 99"/>
                <a:gd name="T46" fmla="*/ 37 w 80"/>
                <a:gd name="T47" fmla="*/ 58 h 99"/>
                <a:gd name="T48" fmla="*/ 33 w 80"/>
                <a:gd name="T49" fmla="*/ 72 h 99"/>
                <a:gd name="T50" fmla="*/ 25 w 80"/>
                <a:gd name="T51" fmla="*/ 70 h 99"/>
                <a:gd name="T52" fmla="*/ 18 w 80"/>
                <a:gd name="T53" fmla="*/ 63 h 99"/>
                <a:gd name="T54" fmla="*/ 14 w 80"/>
                <a:gd name="T55" fmla="*/ 69 h 99"/>
                <a:gd name="T56" fmla="*/ 7 w 80"/>
                <a:gd name="T57" fmla="*/ 74 h 99"/>
                <a:gd name="T58" fmla="*/ 5 w 80"/>
                <a:gd name="T59" fmla="*/ 83 h 99"/>
                <a:gd name="T60" fmla="*/ 0 w 80"/>
                <a:gd name="T61" fmla="*/ 87 h 99"/>
                <a:gd name="T62" fmla="*/ 1 w 80"/>
                <a:gd name="T63" fmla="*/ 88 h 99"/>
                <a:gd name="T64" fmla="*/ 11 w 80"/>
                <a:gd name="T65" fmla="*/ 99 h 99"/>
                <a:gd name="T66" fmla="*/ 21 w 80"/>
                <a:gd name="T67" fmla="*/ 94 h 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80"/>
                <a:gd name="T103" fmla="*/ 0 h 99"/>
                <a:gd name="T104" fmla="*/ 80 w 80"/>
                <a:gd name="T105" fmla="*/ 99 h 9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0" name="Freeform 41"/>
            <p:cNvSpPr>
              <a:spLocks noChangeArrowheads="1"/>
            </p:cNvSpPr>
            <p:nvPr/>
          </p:nvSpPr>
          <p:spPr bwMode="auto">
            <a:xfrm>
              <a:off x="4105275" y="1954212"/>
              <a:ext cx="358775" cy="441325"/>
            </a:xfrm>
            <a:custGeom>
              <a:avLst/>
              <a:gdLst>
                <a:gd name="T0" fmla="*/ 141 w 187"/>
                <a:gd name="T1" fmla="*/ 13 h 231"/>
                <a:gd name="T2" fmla="*/ 128 w 187"/>
                <a:gd name="T3" fmla="*/ 15 h 231"/>
                <a:gd name="T4" fmla="*/ 108 w 187"/>
                <a:gd name="T5" fmla="*/ 13 h 231"/>
                <a:gd name="T6" fmla="*/ 36 w 187"/>
                <a:gd name="T7" fmla="*/ 15 h 231"/>
                <a:gd name="T8" fmla="*/ 25 w 187"/>
                <a:gd name="T9" fmla="*/ 39 h 231"/>
                <a:gd name="T10" fmla="*/ 24 w 187"/>
                <a:gd name="T11" fmla="*/ 88 h 231"/>
                <a:gd name="T12" fmla="*/ 10 w 187"/>
                <a:gd name="T13" fmla="*/ 101 h 231"/>
                <a:gd name="T14" fmla="*/ 4 w 187"/>
                <a:gd name="T15" fmla="*/ 117 h 231"/>
                <a:gd name="T16" fmla="*/ 8 w 187"/>
                <a:gd name="T17" fmla="*/ 132 h 231"/>
                <a:gd name="T18" fmla="*/ 12 w 187"/>
                <a:gd name="T19" fmla="*/ 144 h 231"/>
                <a:gd name="T20" fmla="*/ 21 w 187"/>
                <a:gd name="T21" fmla="*/ 165 h 231"/>
                <a:gd name="T22" fmla="*/ 24 w 187"/>
                <a:gd name="T23" fmla="*/ 170 h 231"/>
                <a:gd name="T24" fmla="*/ 35 w 187"/>
                <a:gd name="T25" fmla="*/ 177 h 231"/>
                <a:gd name="T26" fmla="*/ 47 w 187"/>
                <a:gd name="T27" fmla="*/ 190 h 231"/>
                <a:gd name="T28" fmla="*/ 59 w 187"/>
                <a:gd name="T29" fmla="*/ 204 h 231"/>
                <a:gd name="T30" fmla="*/ 64 w 187"/>
                <a:gd name="T31" fmla="*/ 213 h 231"/>
                <a:gd name="T32" fmla="*/ 76 w 187"/>
                <a:gd name="T33" fmla="*/ 219 h 231"/>
                <a:gd name="T34" fmla="*/ 88 w 187"/>
                <a:gd name="T35" fmla="*/ 218 h 231"/>
                <a:gd name="T36" fmla="*/ 109 w 187"/>
                <a:gd name="T37" fmla="*/ 227 h 231"/>
                <a:gd name="T38" fmla="*/ 124 w 187"/>
                <a:gd name="T39" fmla="*/ 226 h 231"/>
                <a:gd name="T40" fmla="*/ 135 w 187"/>
                <a:gd name="T41" fmla="*/ 222 h 231"/>
                <a:gd name="T42" fmla="*/ 146 w 187"/>
                <a:gd name="T43" fmla="*/ 214 h 231"/>
                <a:gd name="T44" fmla="*/ 155 w 187"/>
                <a:gd name="T45" fmla="*/ 217 h 231"/>
                <a:gd name="T46" fmla="*/ 145 w 187"/>
                <a:gd name="T47" fmla="*/ 198 h 231"/>
                <a:gd name="T48" fmla="*/ 125 w 187"/>
                <a:gd name="T49" fmla="*/ 180 h 231"/>
                <a:gd name="T50" fmla="*/ 136 w 187"/>
                <a:gd name="T51" fmla="*/ 172 h 231"/>
                <a:gd name="T52" fmla="*/ 141 w 187"/>
                <a:gd name="T53" fmla="*/ 149 h 231"/>
                <a:gd name="T54" fmla="*/ 149 w 187"/>
                <a:gd name="T55" fmla="*/ 133 h 231"/>
                <a:gd name="T56" fmla="*/ 161 w 187"/>
                <a:gd name="T57" fmla="*/ 119 h 231"/>
                <a:gd name="T58" fmla="*/ 166 w 187"/>
                <a:gd name="T59" fmla="*/ 90 h 231"/>
                <a:gd name="T60" fmla="*/ 176 w 187"/>
                <a:gd name="T61" fmla="*/ 73 h 231"/>
                <a:gd name="T62" fmla="*/ 180 w 187"/>
                <a:gd name="T63" fmla="*/ 57 h 231"/>
                <a:gd name="T64" fmla="*/ 171 w 187"/>
                <a:gd name="T65" fmla="*/ 20 h 231"/>
                <a:gd name="T66" fmla="*/ 155 w 187"/>
                <a:gd name="T67" fmla="*/ 0 h 231"/>
                <a:gd name="T68" fmla="*/ 148 w 187"/>
                <a:gd name="T69" fmla="*/ 5 h 23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87"/>
                <a:gd name="T106" fmla="*/ 0 h 231"/>
                <a:gd name="T107" fmla="*/ 187 w 187"/>
                <a:gd name="T108" fmla="*/ 231 h 23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1" name="Freeform 42"/>
            <p:cNvSpPr>
              <a:spLocks noChangeArrowheads="1"/>
            </p:cNvSpPr>
            <p:nvPr/>
          </p:nvSpPr>
          <p:spPr bwMode="auto">
            <a:xfrm>
              <a:off x="4530725" y="2192337"/>
              <a:ext cx="41275" cy="41275"/>
            </a:xfrm>
            <a:custGeom>
              <a:avLst/>
              <a:gdLst>
                <a:gd name="T0" fmla="*/ 8 w 22"/>
                <a:gd name="T1" fmla="*/ 3 h 21"/>
                <a:gd name="T2" fmla="*/ 3 w 22"/>
                <a:gd name="T3" fmla="*/ 10 h 21"/>
                <a:gd name="T4" fmla="*/ 2 w 22"/>
                <a:gd name="T5" fmla="*/ 20 h 21"/>
                <a:gd name="T6" fmla="*/ 9 w 22"/>
                <a:gd name="T7" fmla="*/ 19 h 21"/>
                <a:gd name="T8" fmla="*/ 14 w 22"/>
                <a:gd name="T9" fmla="*/ 21 h 21"/>
                <a:gd name="T10" fmla="*/ 19 w 22"/>
                <a:gd name="T11" fmla="*/ 16 h 21"/>
                <a:gd name="T12" fmla="*/ 13 w 22"/>
                <a:gd name="T13" fmla="*/ 13 h 21"/>
                <a:gd name="T14" fmla="*/ 19 w 22"/>
                <a:gd name="T15" fmla="*/ 8 h 21"/>
                <a:gd name="T16" fmla="*/ 18 w 22"/>
                <a:gd name="T17" fmla="*/ 1 h 21"/>
                <a:gd name="T18" fmla="*/ 17 w 22"/>
                <a:gd name="T19" fmla="*/ 0 h 21"/>
                <a:gd name="T20" fmla="*/ 14 w 22"/>
                <a:gd name="T21" fmla="*/ 2 h 21"/>
                <a:gd name="T22" fmla="*/ 8 w 22"/>
                <a:gd name="T23" fmla="*/ 3 h 2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2"/>
                <a:gd name="T37" fmla="*/ 0 h 21"/>
                <a:gd name="T38" fmla="*/ 22 w 22"/>
                <a:gd name="T39" fmla="*/ 21 h 2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2" name="Freeform 43"/>
            <p:cNvSpPr>
              <a:spLocks noChangeArrowheads="1"/>
            </p:cNvSpPr>
            <p:nvPr/>
          </p:nvSpPr>
          <p:spPr bwMode="auto">
            <a:xfrm>
              <a:off x="4416425" y="2074862"/>
              <a:ext cx="146050" cy="123825"/>
            </a:xfrm>
            <a:custGeom>
              <a:avLst/>
              <a:gdLst>
                <a:gd name="T0" fmla="*/ 14 w 77"/>
                <a:gd name="T1" fmla="*/ 10 h 65"/>
                <a:gd name="T2" fmla="*/ 8 w 77"/>
                <a:gd name="T3" fmla="*/ 16 h 65"/>
                <a:gd name="T4" fmla="*/ 4 w 77"/>
                <a:gd name="T5" fmla="*/ 27 h 65"/>
                <a:gd name="T6" fmla="*/ 3 w 77"/>
                <a:gd name="T7" fmla="*/ 43 h 65"/>
                <a:gd name="T8" fmla="*/ 13 w 77"/>
                <a:gd name="T9" fmla="*/ 43 h 65"/>
                <a:gd name="T10" fmla="*/ 16 w 77"/>
                <a:gd name="T11" fmla="*/ 40 h 65"/>
                <a:gd name="T12" fmla="*/ 21 w 77"/>
                <a:gd name="T13" fmla="*/ 38 h 65"/>
                <a:gd name="T14" fmla="*/ 28 w 77"/>
                <a:gd name="T15" fmla="*/ 41 h 65"/>
                <a:gd name="T16" fmla="*/ 33 w 77"/>
                <a:gd name="T17" fmla="*/ 41 h 65"/>
                <a:gd name="T18" fmla="*/ 45 w 77"/>
                <a:gd name="T19" fmla="*/ 41 h 65"/>
                <a:gd name="T20" fmla="*/ 68 w 77"/>
                <a:gd name="T21" fmla="*/ 64 h 65"/>
                <a:gd name="T22" fmla="*/ 68 w 77"/>
                <a:gd name="T23" fmla="*/ 65 h 65"/>
                <a:gd name="T24" fmla="*/ 74 w 77"/>
                <a:gd name="T25" fmla="*/ 64 h 65"/>
                <a:gd name="T26" fmla="*/ 77 w 77"/>
                <a:gd name="T27" fmla="*/ 62 h 65"/>
                <a:gd name="T28" fmla="*/ 65 w 77"/>
                <a:gd name="T29" fmla="*/ 49 h 65"/>
                <a:gd name="T30" fmla="*/ 47 w 77"/>
                <a:gd name="T31" fmla="*/ 36 h 65"/>
                <a:gd name="T32" fmla="*/ 40 w 77"/>
                <a:gd name="T33" fmla="*/ 29 h 65"/>
                <a:gd name="T34" fmla="*/ 31 w 77"/>
                <a:gd name="T35" fmla="*/ 13 h 65"/>
                <a:gd name="T36" fmla="*/ 25 w 77"/>
                <a:gd name="T37" fmla="*/ 0 h 65"/>
                <a:gd name="T38" fmla="*/ 14 w 77"/>
                <a:gd name="T39" fmla="*/ 10 h 6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77"/>
                <a:gd name="T61" fmla="*/ 0 h 65"/>
                <a:gd name="T62" fmla="*/ 77 w 77"/>
                <a:gd name="T63" fmla="*/ 65 h 6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3" name="Freeform 44"/>
            <p:cNvSpPr>
              <a:spLocks noChangeArrowheads="1"/>
            </p:cNvSpPr>
            <p:nvPr/>
          </p:nvSpPr>
          <p:spPr bwMode="auto">
            <a:xfrm>
              <a:off x="4341813" y="2143125"/>
              <a:ext cx="323850" cy="252413"/>
            </a:xfrm>
            <a:custGeom>
              <a:avLst/>
              <a:gdLst>
                <a:gd name="T0" fmla="*/ 12 w 170"/>
                <a:gd name="T1" fmla="*/ 87 h 132"/>
                <a:gd name="T2" fmla="*/ 22 w 170"/>
                <a:gd name="T3" fmla="*/ 99 h 132"/>
                <a:gd name="T4" fmla="*/ 32 w 170"/>
                <a:gd name="T5" fmla="*/ 108 h 132"/>
                <a:gd name="T6" fmla="*/ 32 w 170"/>
                <a:gd name="T7" fmla="*/ 118 h 132"/>
                <a:gd name="T8" fmla="*/ 36 w 170"/>
                <a:gd name="T9" fmla="*/ 119 h 132"/>
                <a:gd name="T10" fmla="*/ 47 w 170"/>
                <a:gd name="T11" fmla="*/ 122 h 132"/>
                <a:gd name="T12" fmla="*/ 60 w 170"/>
                <a:gd name="T13" fmla="*/ 129 h 132"/>
                <a:gd name="T14" fmla="*/ 73 w 170"/>
                <a:gd name="T15" fmla="*/ 131 h 132"/>
                <a:gd name="T16" fmla="*/ 81 w 170"/>
                <a:gd name="T17" fmla="*/ 125 h 132"/>
                <a:gd name="T18" fmla="*/ 91 w 170"/>
                <a:gd name="T19" fmla="*/ 123 h 132"/>
                <a:gd name="T20" fmla="*/ 96 w 170"/>
                <a:gd name="T21" fmla="*/ 126 h 132"/>
                <a:gd name="T22" fmla="*/ 102 w 170"/>
                <a:gd name="T23" fmla="*/ 124 h 132"/>
                <a:gd name="T24" fmla="*/ 111 w 170"/>
                <a:gd name="T25" fmla="*/ 123 h 132"/>
                <a:gd name="T26" fmla="*/ 126 w 170"/>
                <a:gd name="T27" fmla="*/ 115 h 132"/>
                <a:gd name="T28" fmla="*/ 138 w 170"/>
                <a:gd name="T29" fmla="*/ 113 h 132"/>
                <a:gd name="T30" fmla="*/ 168 w 170"/>
                <a:gd name="T31" fmla="*/ 83 h 132"/>
                <a:gd name="T32" fmla="*/ 164 w 170"/>
                <a:gd name="T33" fmla="*/ 80 h 132"/>
                <a:gd name="T34" fmla="*/ 149 w 170"/>
                <a:gd name="T35" fmla="*/ 77 h 132"/>
                <a:gd name="T36" fmla="*/ 126 w 170"/>
                <a:gd name="T37" fmla="*/ 69 h 132"/>
                <a:gd name="T38" fmla="*/ 118 w 170"/>
                <a:gd name="T39" fmla="*/ 62 h 132"/>
                <a:gd name="T40" fmla="*/ 111 w 170"/>
                <a:gd name="T41" fmla="*/ 52 h 132"/>
                <a:gd name="T42" fmla="*/ 113 w 170"/>
                <a:gd name="T43" fmla="*/ 47 h 132"/>
                <a:gd name="T44" fmla="*/ 108 w 170"/>
                <a:gd name="T45" fmla="*/ 45 h 132"/>
                <a:gd name="T46" fmla="*/ 101 w 170"/>
                <a:gd name="T47" fmla="*/ 46 h 132"/>
                <a:gd name="T48" fmla="*/ 102 w 170"/>
                <a:gd name="T49" fmla="*/ 36 h 132"/>
                <a:gd name="T50" fmla="*/ 107 w 170"/>
                <a:gd name="T51" fmla="*/ 28 h 132"/>
                <a:gd name="T52" fmla="*/ 84 w 170"/>
                <a:gd name="T53" fmla="*/ 5 h 132"/>
                <a:gd name="T54" fmla="*/ 72 w 170"/>
                <a:gd name="T55" fmla="*/ 5 h 132"/>
                <a:gd name="T56" fmla="*/ 67 w 170"/>
                <a:gd name="T57" fmla="*/ 5 h 132"/>
                <a:gd name="T58" fmla="*/ 60 w 170"/>
                <a:gd name="T59" fmla="*/ 2 h 132"/>
                <a:gd name="T60" fmla="*/ 55 w 170"/>
                <a:gd name="T61" fmla="*/ 4 h 132"/>
                <a:gd name="T62" fmla="*/ 52 w 170"/>
                <a:gd name="T63" fmla="*/ 7 h 132"/>
                <a:gd name="T64" fmla="*/ 42 w 170"/>
                <a:gd name="T65" fmla="*/ 7 h 132"/>
                <a:gd name="T66" fmla="*/ 42 w 170"/>
                <a:gd name="T67" fmla="*/ 7 h 132"/>
                <a:gd name="T68" fmla="*/ 38 w 170"/>
                <a:gd name="T69" fmla="*/ 20 h 132"/>
                <a:gd name="T70" fmla="*/ 33 w 170"/>
                <a:gd name="T71" fmla="*/ 26 h 132"/>
                <a:gd name="T72" fmla="*/ 26 w 170"/>
                <a:gd name="T73" fmla="*/ 34 h 132"/>
                <a:gd name="T74" fmla="*/ 23 w 170"/>
                <a:gd name="T75" fmla="*/ 45 h 132"/>
                <a:gd name="T76" fmla="*/ 18 w 170"/>
                <a:gd name="T77" fmla="*/ 50 h 132"/>
                <a:gd name="T78" fmla="*/ 14 w 170"/>
                <a:gd name="T79" fmla="*/ 60 h 132"/>
                <a:gd name="T80" fmla="*/ 13 w 170"/>
                <a:gd name="T81" fmla="*/ 73 h 132"/>
                <a:gd name="T82" fmla="*/ 4 w 170"/>
                <a:gd name="T83" fmla="*/ 75 h 132"/>
                <a:gd name="T84" fmla="*/ 2 w 170"/>
                <a:gd name="T85" fmla="*/ 81 h 132"/>
                <a:gd name="T86" fmla="*/ 12 w 170"/>
                <a:gd name="T87" fmla="*/ 87 h 13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70"/>
                <a:gd name="T133" fmla="*/ 0 h 132"/>
                <a:gd name="T134" fmla="*/ 170 w 170"/>
                <a:gd name="T135" fmla="*/ 132 h 132"/>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4" name="Freeform 45"/>
            <p:cNvSpPr>
              <a:spLocks noChangeArrowheads="1"/>
            </p:cNvSpPr>
            <p:nvPr/>
          </p:nvSpPr>
          <p:spPr bwMode="auto">
            <a:xfrm>
              <a:off x="4392613" y="1682750"/>
              <a:ext cx="33338" cy="39688"/>
            </a:xfrm>
            <a:custGeom>
              <a:avLst/>
              <a:gdLst>
                <a:gd name="T0" fmla="*/ 14 w 17"/>
                <a:gd name="T1" fmla="*/ 9 h 21"/>
                <a:gd name="T2" fmla="*/ 8 w 17"/>
                <a:gd name="T3" fmla="*/ 0 h 21"/>
                <a:gd name="T4" fmla="*/ 8 w 17"/>
                <a:gd name="T5" fmla="*/ 2 h 21"/>
                <a:gd name="T6" fmla="*/ 0 w 17"/>
                <a:gd name="T7" fmla="*/ 18 h 21"/>
                <a:gd name="T8" fmla="*/ 5 w 17"/>
                <a:gd name="T9" fmla="*/ 21 h 21"/>
                <a:gd name="T10" fmla="*/ 14 w 17"/>
                <a:gd name="T11" fmla="*/ 9 h 21"/>
                <a:gd name="T12" fmla="*/ 0 60000 65536"/>
                <a:gd name="T13" fmla="*/ 0 60000 65536"/>
                <a:gd name="T14" fmla="*/ 0 60000 65536"/>
                <a:gd name="T15" fmla="*/ 0 60000 65536"/>
                <a:gd name="T16" fmla="*/ 0 60000 65536"/>
                <a:gd name="T17" fmla="*/ 0 60000 65536"/>
                <a:gd name="T18" fmla="*/ 0 w 17"/>
                <a:gd name="T19" fmla="*/ 0 h 21"/>
                <a:gd name="T20" fmla="*/ 17 w 17"/>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5" name="Freeform 46"/>
            <p:cNvSpPr>
              <a:spLocks noChangeArrowheads="1"/>
            </p:cNvSpPr>
            <p:nvPr/>
          </p:nvSpPr>
          <p:spPr bwMode="auto">
            <a:xfrm>
              <a:off x="4402138" y="1620837"/>
              <a:ext cx="149225" cy="119063"/>
            </a:xfrm>
            <a:custGeom>
              <a:avLst/>
              <a:gdLst>
                <a:gd name="T0" fmla="*/ 9 w 78"/>
                <a:gd name="T1" fmla="*/ 41 h 62"/>
                <a:gd name="T2" fmla="*/ 0 w 78"/>
                <a:gd name="T3" fmla="*/ 53 h 62"/>
                <a:gd name="T4" fmla="*/ 1 w 78"/>
                <a:gd name="T5" fmla="*/ 53 h 62"/>
                <a:gd name="T6" fmla="*/ 2 w 78"/>
                <a:gd name="T7" fmla="*/ 57 h 62"/>
                <a:gd name="T8" fmla="*/ 12 w 78"/>
                <a:gd name="T9" fmla="*/ 62 h 62"/>
                <a:gd name="T10" fmla="*/ 23 w 78"/>
                <a:gd name="T11" fmla="*/ 56 h 62"/>
                <a:gd name="T12" fmla="*/ 61 w 78"/>
                <a:gd name="T13" fmla="*/ 37 h 62"/>
                <a:gd name="T14" fmla="*/ 64 w 78"/>
                <a:gd name="T15" fmla="*/ 30 h 62"/>
                <a:gd name="T16" fmla="*/ 65 w 78"/>
                <a:gd name="T17" fmla="*/ 21 h 62"/>
                <a:gd name="T18" fmla="*/ 64 w 78"/>
                <a:gd name="T19" fmla="*/ 12 h 62"/>
                <a:gd name="T20" fmla="*/ 71 w 78"/>
                <a:gd name="T21" fmla="*/ 7 h 62"/>
                <a:gd name="T22" fmla="*/ 78 w 78"/>
                <a:gd name="T23" fmla="*/ 2 h 62"/>
                <a:gd name="T24" fmla="*/ 73 w 78"/>
                <a:gd name="T25" fmla="*/ 0 h 62"/>
                <a:gd name="T26" fmla="*/ 61 w 78"/>
                <a:gd name="T27" fmla="*/ 2 h 62"/>
                <a:gd name="T28" fmla="*/ 46 w 78"/>
                <a:gd name="T29" fmla="*/ 7 h 62"/>
                <a:gd name="T30" fmla="*/ 33 w 78"/>
                <a:gd name="T31" fmla="*/ 6 h 62"/>
                <a:gd name="T32" fmla="*/ 26 w 78"/>
                <a:gd name="T33" fmla="*/ 8 h 62"/>
                <a:gd name="T34" fmla="*/ 16 w 78"/>
                <a:gd name="T35" fmla="*/ 8 h 62"/>
                <a:gd name="T36" fmla="*/ 11 w 78"/>
                <a:gd name="T37" fmla="*/ 10 h 62"/>
                <a:gd name="T38" fmla="*/ 4 w 78"/>
                <a:gd name="T39" fmla="*/ 18 h 62"/>
                <a:gd name="T40" fmla="*/ 4 w 78"/>
                <a:gd name="T41" fmla="*/ 24 h 62"/>
                <a:gd name="T42" fmla="*/ 3 w 78"/>
                <a:gd name="T43" fmla="*/ 32 h 62"/>
                <a:gd name="T44" fmla="*/ 9 w 78"/>
                <a:gd name="T45" fmla="*/ 41 h 6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62"/>
                <a:gd name="T71" fmla="*/ 78 w 78"/>
                <a:gd name="T72" fmla="*/ 62 h 6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6" name="Freeform 47"/>
            <p:cNvSpPr>
              <a:spLocks noChangeArrowheads="1"/>
            </p:cNvSpPr>
            <p:nvPr/>
          </p:nvSpPr>
          <p:spPr bwMode="auto">
            <a:xfrm>
              <a:off x="6343650" y="1597025"/>
              <a:ext cx="80963" cy="101600"/>
            </a:xfrm>
            <a:custGeom>
              <a:avLst/>
              <a:gdLst>
                <a:gd name="T0" fmla="*/ 10 w 43"/>
                <a:gd name="T1" fmla="*/ 4 h 53"/>
                <a:gd name="T2" fmla="*/ 4 w 43"/>
                <a:gd name="T3" fmla="*/ 9 h 53"/>
                <a:gd name="T4" fmla="*/ 7 w 43"/>
                <a:gd name="T5" fmla="*/ 15 h 53"/>
                <a:gd name="T6" fmla="*/ 7 w 43"/>
                <a:gd name="T7" fmla="*/ 20 h 53"/>
                <a:gd name="T8" fmla="*/ 6 w 43"/>
                <a:gd name="T9" fmla="*/ 30 h 53"/>
                <a:gd name="T10" fmla="*/ 3 w 43"/>
                <a:gd name="T11" fmla="*/ 44 h 53"/>
                <a:gd name="T12" fmla="*/ 4 w 43"/>
                <a:gd name="T13" fmla="*/ 51 h 53"/>
                <a:gd name="T14" fmla="*/ 26 w 43"/>
                <a:gd name="T15" fmla="*/ 44 h 53"/>
                <a:gd name="T16" fmla="*/ 37 w 43"/>
                <a:gd name="T17" fmla="*/ 40 h 53"/>
                <a:gd name="T18" fmla="*/ 41 w 43"/>
                <a:gd name="T19" fmla="*/ 35 h 53"/>
                <a:gd name="T20" fmla="*/ 38 w 43"/>
                <a:gd name="T21" fmla="*/ 19 h 53"/>
                <a:gd name="T22" fmla="*/ 27 w 43"/>
                <a:gd name="T23" fmla="*/ 0 h 53"/>
                <a:gd name="T24" fmla="*/ 21 w 43"/>
                <a:gd name="T25" fmla="*/ 2 h 53"/>
                <a:gd name="T26" fmla="*/ 10 w 43"/>
                <a:gd name="T27" fmla="*/ 4 h 53"/>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3"/>
                <a:gd name="T43" fmla="*/ 0 h 53"/>
                <a:gd name="T44" fmla="*/ 43 w 43"/>
                <a:gd name="T45" fmla="*/ 53 h 53"/>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7" name="Freeform 48"/>
            <p:cNvSpPr>
              <a:spLocks noChangeArrowheads="1"/>
            </p:cNvSpPr>
            <p:nvPr/>
          </p:nvSpPr>
          <p:spPr bwMode="auto">
            <a:xfrm>
              <a:off x="5532438" y="1882775"/>
              <a:ext cx="95250" cy="128588"/>
            </a:xfrm>
            <a:custGeom>
              <a:avLst/>
              <a:gdLst>
                <a:gd name="T0" fmla="*/ 50 w 50"/>
                <a:gd name="T1" fmla="*/ 56 h 67"/>
                <a:gd name="T2" fmla="*/ 46 w 50"/>
                <a:gd name="T3" fmla="*/ 34 h 67"/>
                <a:gd name="T4" fmla="*/ 37 w 50"/>
                <a:gd name="T5" fmla="*/ 43 h 67"/>
                <a:gd name="T6" fmla="*/ 38 w 50"/>
                <a:gd name="T7" fmla="*/ 31 h 67"/>
                <a:gd name="T8" fmla="*/ 47 w 50"/>
                <a:gd name="T9" fmla="*/ 19 h 67"/>
                <a:gd name="T10" fmla="*/ 39 w 50"/>
                <a:gd name="T11" fmla="*/ 17 h 67"/>
                <a:gd name="T12" fmla="*/ 26 w 50"/>
                <a:gd name="T13" fmla="*/ 17 h 67"/>
                <a:gd name="T14" fmla="*/ 21 w 50"/>
                <a:gd name="T15" fmla="*/ 12 h 67"/>
                <a:gd name="T16" fmla="*/ 13 w 50"/>
                <a:gd name="T17" fmla="*/ 6 h 67"/>
                <a:gd name="T18" fmla="*/ 4 w 50"/>
                <a:gd name="T19" fmla="*/ 6 h 67"/>
                <a:gd name="T20" fmla="*/ 11 w 50"/>
                <a:gd name="T21" fmla="*/ 15 h 67"/>
                <a:gd name="T22" fmla="*/ 5 w 50"/>
                <a:gd name="T23" fmla="*/ 20 h 67"/>
                <a:gd name="T24" fmla="*/ 8 w 50"/>
                <a:gd name="T25" fmla="*/ 37 h 67"/>
                <a:gd name="T26" fmla="*/ 12 w 50"/>
                <a:gd name="T27" fmla="*/ 57 h 67"/>
                <a:gd name="T28" fmla="*/ 19 w 50"/>
                <a:gd name="T29" fmla="*/ 55 h 67"/>
                <a:gd name="T30" fmla="*/ 28 w 50"/>
                <a:gd name="T31" fmla="*/ 51 h 67"/>
                <a:gd name="T32" fmla="*/ 35 w 50"/>
                <a:gd name="T33" fmla="*/ 46 h 67"/>
                <a:gd name="T34" fmla="*/ 41 w 50"/>
                <a:gd name="T35" fmla="*/ 61 h 67"/>
                <a:gd name="T36" fmla="*/ 43 w 50"/>
                <a:gd name="T37" fmla="*/ 67 h 67"/>
                <a:gd name="T38" fmla="*/ 47 w 50"/>
                <a:gd name="T39" fmla="*/ 63 h 67"/>
                <a:gd name="T40" fmla="*/ 50 w 50"/>
                <a:gd name="T41" fmla="*/ 56 h 6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0"/>
                <a:gd name="T64" fmla="*/ 0 h 67"/>
                <a:gd name="T65" fmla="*/ 50 w 50"/>
                <a:gd name="T66" fmla="*/ 67 h 6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8" name="Freeform 49"/>
            <p:cNvSpPr>
              <a:spLocks noChangeArrowheads="1"/>
            </p:cNvSpPr>
            <p:nvPr/>
          </p:nvSpPr>
          <p:spPr bwMode="auto">
            <a:xfrm>
              <a:off x="5118100" y="1666875"/>
              <a:ext cx="601663" cy="635000"/>
            </a:xfrm>
            <a:custGeom>
              <a:avLst/>
              <a:gdLst>
                <a:gd name="T0" fmla="*/ 222 w 315"/>
                <a:gd name="T1" fmla="*/ 133 h 332"/>
                <a:gd name="T2" fmla="*/ 221 w 315"/>
                <a:gd name="T3" fmla="*/ 119 h 332"/>
                <a:gd name="T4" fmla="*/ 238 w 315"/>
                <a:gd name="T5" fmla="*/ 125 h 332"/>
                <a:gd name="T6" fmla="*/ 256 w 315"/>
                <a:gd name="T7" fmla="*/ 130 h 332"/>
                <a:gd name="T8" fmla="*/ 255 w 315"/>
                <a:gd name="T9" fmla="*/ 144 h 332"/>
                <a:gd name="T10" fmla="*/ 263 w 315"/>
                <a:gd name="T11" fmla="*/ 147 h 332"/>
                <a:gd name="T12" fmla="*/ 269 w 315"/>
                <a:gd name="T13" fmla="*/ 168 h 332"/>
                <a:gd name="T14" fmla="*/ 274 w 315"/>
                <a:gd name="T15" fmla="*/ 145 h 332"/>
                <a:gd name="T16" fmla="*/ 287 w 315"/>
                <a:gd name="T17" fmla="*/ 131 h 332"/>
                <a:gd name="T18" fmla="*/ 298 w 315"/>
                <a:gd name="T19" fmla="*/ 109 h 332"/>
                <a:gd name="T20" fmla="*/ 312 w 315"/>
                <a:gd name="T21" fmla="*/ 105 h 332"/>
                <a:gd name="T22" fmla="*/ 314 w 315"/>
                <a:gd name="T23" fmla="*/ 92 h 332"/>
                <a:gd name="T24" fmla="*/ 303 w 315"/>
                <a:gd name="T25" fmla="*/ 81 h 332"/>
                <a:gd name="T26" fmla="*/ 283 w 315"/>
                <a:gd name="T27" fmla="*/ 82 h 332"/>
                <a:gd name="T28" fmla="*/ 269 w 315"/>
                <a:gd name="T29" fmla="*/ 93 h 332"/>
                <a:gd name="T30" fmla="*/ 258 w 315"/>
                <a:gd name="T31" fmla="*/ 100 h 332"/>
                <a:gd name="T32" fmla="*/ 248 w 315"/>
                <a:gd name="T33" fmla="*/ 111 h 332"/>
                <a:gd name="T34" fmla="*/ 230 w 315"/>
                <a:gd name="T35" fmla="*/ 108 h 332"/>
                <a:gd name="T36" fmla="*/ 223 w 315"/>
                <a:gd name="T37" fmla="*/ 95 h 332"/>
                <a:gd name="T38" fmla="*/ 218 w 315"/>
                <a:gd name="T39" fmla="*/ 112 h 332"/>
                <a:gd name="T40" fmla="*/ 184 w 315"/>
                <a:gd name="T41" fmla="*/ 108 h 332"/>
                <a:gd name="T42" fmla="*/ 167 w 315"/>
                <a:gd name="T43" fmla="*/ 103 h 332"/>
                <a:gd name="T44" fmla="*/ 149 w 315"/>
                <a:gd name="T45" fmla="*/ 93 h 332"/>
                <a:gd name="T46" fmla="*/ 134 w 315"/>
                <a:gd name="T47" fmla="*/ 85 h 332"/>
                <a:gd name="T48" fmla="*/ 141 w 315"/>
                <a:gd name="T49" fmla="*/ 69 h 332"/>
                <a:gd name="T50" fmla="*/ 130 w 315"/>
                <a:gd name="T51" fmla="*/ 58 h 332"/>
                <a:gd name="T52" fmla="*/ 116 w 315"/>
                <a:gd name="T53" fmla="*/ 43 h 332"/>
                <a:gd name="T54" fmla="*/ 126 w 315"/>
                <a:gd name="T55" fmla="*/ 34 h 332"/>
                <a:gd name="T56" fmla="*/ 119 w 315"/>
                <a:gd name="T57" fmla="*/ 13 h 332"/>
                <a:gd name="T58" fmla="*/ 108 w 315"/>
                <a:gd name="T59" fmla="*/ 0 h 332"/>
                <a:gd name="T60" fmla="*/ 99 w 315"/>
                <a:gd name="T61" fmla="*/ 9 h 332"/>
                <a:gd name="T62" fmla="*/ 71 w 315"/>
                <a:gd name="T63" fmla="*/ 10 h 332"/>
                <a:gd name="T64" fmla="*/ 67 w 315"/>
                <a:gd name="T65" fmla="*/ 27 h 332"/>
                <a:gd name="T66" fmla="*/ 79 w 315"/>
                <a:gd name="T67" fmla="*/ 43 h 332"/>
                <a:gd name="T68" fmla="*/ 71 w 315"/>
                <a:gd name="T69" fmla="*/ 60 h 332"/>
                <a:gd name="T70" fmla="*/ 59 w 315"/>
                <a:gd name="T71" fmla="*/ 71 h 332"/>
                <a:gd name="T72" fmla="*/ 45 w 315"/>
                <a:gd name="T73" fmla="*/ 89 h 332"/>
                <a:gd name="T74" fmla="*/ 31 w 315"/>
                <a:gd name="T75" fmla="*/ 98 h 332"/>
                <a:gd name="T76" fmla="*/ 15 w 315"/>
                <a:gd name="T77" fmla="*/ 108 h 332"/>
                <a:gd name="T78" fmla="*/ 27 w 315"/>
                <a:gd name="T79" fmla="*/ 127 h 332"/>
                <a:gd name="T80" fmla="*/ 22 w 315"/>
                <a:gd name="T81" fmla="*/ 140 h 332"/>
                <a:gd name="T82" fmla="*/ 1 w 315"/>
                <a:gd name="T83" fmla="*/ 147 h 332"/>
                <a:gd name="T84" fmla="*/ 11 w 315"/>
                <a:gd name="T85" fmla="*/ 158 h 332"/>
                <a:gd name="T86" fmla="*/ 8 w 315"/>
                <a:gd name="T87" fmla="*/ 164 h 332"/>
                <a:gd name="T88" fmla="*/ 43 w 315"/>
                <a:gd name="T89" fmla="*/ 172 h 332"/>
                <a:gd name="T90" fmla="*/ 50 w 315"/>
                <a:gd name="T91" fmla="*/ 177 h 332"/>
                <a:gd name="T92" fmla="*/ 52 w 315"/>
                <a:gd name="T93" fmla="*/ 207 h 332"/>
                <a:gd name="T94" fmla="*/ 68 w 315"/>
                <a:gd name="T95" fmla="*/ 257 h 332"/>
                <a:gd name="T96" fmla="*/ 89 w 315"/>
                <a:gd name="T97" fmla="*/ 310 h 332"/>
                <a:gd name="T98" fmla="*/ 111 w 315"/>
                <a:gd name="T99" fmla="*/ 323 h 332"/>
                <a:gd name="T100" fmla="*/ 126 w 315"/>
                <a:gd name="T101" fmla="*/ 305 h 332"/>
                <a:gd name="T102" fmla="*/ 132 w 315"/>
                <a:gd name="T103" fmla="*/ 283 h 332"/>
                <a:gd name="T104" fmla="*/ 134 w 315"/>
                <a:gd name="T105" fmla="*/ 250 h 332"/>
                <a:gd name="T106" fmla="*/ 150 w 315"/>
                <a:gd name="T107" fmla="*/ 233 h 332"/>
                <a:gd name="T108" fmla="*/ 185 w 315"/>
                <a:gd name="T109" fmla="*/ 201 h 332"/>
                <a:gd name="T110" fmla="*/ 206 w 315"/>
                <a:gd name="T111" fmla="*/ 178 h 332"/>
                <a:gd name="T112" fmla="*/ 229 w 315"/>
                <a:gd name="T113" fmla="*/ 170 h 33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315"/>
                <a:gd name="T172" fmla="*/ 0 h 332"/>
                <a:gd name="T173" fmla="*/ 315 w 315"/>
                <a:gd name="T174" fmla="*/ 332 h 33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49" name="Freeform 50"/>
            <p:cNvSpPr>
              <a:spLocks noChangeArrowheads="1"/>
            </p:cNvSpPr>
            <p:nvPr/>
          </p:nvSpPr>
          <p:spPr bwMode="auto">
            <a:xfrm>
              <a:off x="5532438" y="1225550"/>
              <a:ext cx="677863" cy="293688"/>
            </a:xfrm>
            <a:custGeom>
              <a:avLst/>
              <a:gdLst>
                <a:gd name="T0" fmla="*/ 329 w 355"/>
                <a:gd name="T1" fmla="*/ 65 h 153"/>
                <a:gd name="T2" fmla="*/ 306 w 355"/>
                <a:gd name="T3" fmla="*/ 63 h 153"/>
                <a:gd name="T4" fmla="*/ 308 w 355"/>
                <a:gd name="T5" fmla="*/ 52 h 153"/>
                <a:gd name="T6" fmla="*/ 309 w 355"/>
                <a:gd name="T7" fmla="*/ 33 h 153"/>
                <a:gd name="T8" fmla="*/ 286 w 355"/>
                <a:gd name="T9" fmla="*/ 30 h 153"/>
                <a:gd name="T10" fmla="*/ 268 w 355"/>
                <a:gd name="T11" fmla="*/ 40 h 153"/>
                <a:gd name="T12" fmla="*/ 238 w 355"/>
                <a:gd name="T13" fmla="*/ 43 h 153"/>
                <a:gd name="T14" fmla="*/ 218 w 355"/>
                <a:gd name="T15" fmla="*/ 34 h 153"/>
                <a:gd name="T16" fmla="*/ 200 w 355"/>
                <a:gd name="T17" fmla="*/ 28 h 153"/>
                <a:gd name="T18" fmla="*/ 179 w 355"/>
                <a:gd name="T19" fmla="*/ 27 h 153"/>
                <a:gd name="T20" fmla="*/ 161 w 355"/>
                <a:gd name="T21" fmla="*/ 28 h 153"/>
                <a:gd name="T22" fmla="*/ 153 w 355"/>
                <a:gd name="T23" fmla="*/ 13 h 153"/>
                <a:gd name="T24" fmla="*/ 133 w 355"/>
                <a:gd name="T25" fmla="*/ 6 h 153"/>
                <a:gd name="T26" fmla="*/ 118 w 355"/>
                <a:gd name="T27" fmla="*/ 1 h 153"/>
                <a:gd name="T28" fmla="*/ 108 w 355"/>
                <a:gd name="T29" fmla="*/ 9 h 153"/>
                <a:gd name="T30" fmla="*/ 107 w 355"/>
                <a:gd name="T31" fmla="*/ 24 h 153"/>
                <a:gd name="T32" fmla="*/ 98 w 355"/>
                <a:gd name="T33" fmla="*/ 35 h 153"/>
                <a:gd name="T34" fmla="*/ 81 w 355"/>
                <a:gd name="T35" fmla="*/ 33 h 153"/>
                <a:gd name="T36" fmla="*/ 68 w 355"/>
                <a:gd name="T37" fmla="*/ 23 h 153"/>
                <a:gd name="T38" fmla="*/ 44 w 355"/>
                <a:gd name="T39" fmla="*/ 22 h 153"/>
                <a:gd name="T40" fmla="*/ 29 w 355"/>
                <a:gd name="T41" fmla="*/ 30 h 153"/>
                <a:gd name="T42" fmla="*/ 10 w 355"/>
                <a:gd name="T43" fmla="*/ 40 h 153"/>
                <a:gd name="T44" fmla="*/ 0 w 355"/>
                <a:gd name="T45" fmla="*/ 44 h 153"/>
                <a:gd name="T46" fmla="*/ 9 w 355"/>
                <a:gd name="T47" fmla="*/ 55 h 153"/>
                <a:gd name="T48" fmla="*/ 29 w 355"/>
                <a:gd name="T49" fmla="*/ 69 h 153"/>
                <a:gd name="T50" fmla="*/ 34 w 355"/>
                <a:gd name="T51" fmla="*/ 88 h 153"/>
                <a:gd name="T52" fmla="*/ 57 w 355"/>
                <a:gd name="T53" fmla="*/ 104 h 153"/>
                <a:gd name="T54" fmla="*/ 72 w 355"/>
                <a:gd name="T55" fmla="*/ 114 h 153"/>
                <a:gd name="T56" fmla="*/ 88 w 355"/>
                <a:gd name="T57" fmla="*/ 135 h 153"/>
                <a:gd name="T58" fmla="*/ 129 w 355"/>
                <a:gd name="T59" fmla="*/ 137 h 153"/>
                <a:gd name="T60" fmla="*/ 162 w 355"/>
                <a:gd name="T61" fmla="*/ 145 h 153"/>
                <a:gd name="T62" fmla="*/ 182 w 355"/>
                <a:gd name="T63" fmla="*/ 152 h 153"/>
                <a:gd name="T64" fmla="*/ 227 w 355"/>
                <a:gd name="T65" fmla="*/ 141 h 153"/>
                <a:gd name="T66" fmla="*/ 261 w 355"/>
                <a:gd name="T67" fmla="*/ 121 h 153"/>
                <a:gd name="T68" fmla="*/ 269 w 355"/>
                <a:gd name="T69" fmla="*/ 105 h 153"/>
                <a:gd name="T70" fmla="*/ 304 w 355"/>
                <a:gd name="T71" fmla="*/ 99 h 153"/>
                <a:gd name="T72" fmla="*/ 328 w 355"/>
                <a:gd name="T73" fmla="*/ 84 h 153"/>
                <a:gd name="T74" fmla="*/ 354 w 355"/>
                <a:gd name="T75" fmla="*/ 79 h 15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355"/>
                <a:gd name="T115" fmla="*/ 0 h 153"/>
                <a:gd name="T116" fmla="*/ 355 w 355"/>
                <a:gd name="T117" fmla="*/ 153 h 15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0" name="Freeform 51"/>
            <p:cNvSpPr>
              <a:spLocks noChangeArrowheads="1"/>
            </p:cNvSpPr>
            <p:nvPr/>
          </p:nvSpPr>
          <p:spPr bwMode="auto">
            <a:xfrm>
              <a:off x="4391025" y="1736725"/>
              <a:ext cx="11113" cy="30163"/>
            </a:xfrm>
            <a:custGeom>
              <a:avLst/>
              <a:gdLst>
                <a:gd name="T0" fmla="*/ 2 w 6"/>
                <a:gd name="T1" fmla="*/ 0 h 16"/>
                <a:gd name="T2" fmla="*/ 0 w 6"/>
                <a:gd name="T3" fmla="*/ 9 h 16"/>
                <a:gd name="T4" fmla="*/ 4 w 6"/>
                <a:gd name="T5" fmla="*/ 16 h 16"/>
                <a:gd name="T6" fmla="*/ 5 w 6"/>
                <a:gd name="T7" fmla="*/ 3 h 16"/>
                <a:gd name="T8" fmla="*/ 6 w 6"/>
                <a:gd name="T9" fmla="*/ 0 h 16"/>
                <a:gd name="T10" fmla="*/ 2 w 6"/>
                <a:gd name="T11" fmla="*/ 0 h 16"/>
                <a:gd name="T12" fmla="*/ 0 60000 65536"/>
                <a:gd name="T13" fmla="*/ 0 60000 65536"/>
                <a:gd name="T14" fmla="*/ 0 60000 65536"/>
                <a:gd name="T15" fmla="*/ 0 60000 65536"/>
                <a:gd name="T16" fmla="*/ 0 60000 65536"/>
                <a:gd name="T17" fmla="*/ 0 60000 65536"/>
                <a:gd name="T18" fmla="*/ 0 w 6"/>
                <a:gd name="T19" fmla="*/ 0 h 16"/>
                <a:gd name="T20" fmla="*/ 6 w 6"/>
                <a:gd name="T21" fmla="*/ 16 h 16"/>
              </a:gdLst>
              <a:ahLst/>
              <a:cxnLst>
                <a:cxn ang="T12">
                  <a:pos x="T0" y="T1"/>
                </a:cxn>
                <a:cxn ang="T13">
                  <a:pos x="T2" y="T3"/>
                </a:cxn>
                <a:cxn ang="T14">
                  <a:pos x="T4" y="T5"/>
                </a:cxn>
                <a:cxn ang="T15">
                  <a:pos x="T6" y="T7"/>
                </a:cxn>
                <a:cxn ang="T16">
                  <a:pos x="T8" y="T9"/>
                </a:cxn>
                <a:cxn ang="T17">
                  <a:pos x="T10" y="T11"/>
                </a:cxn>
              </a:cxnLst>
              <a:rect l="T18" t="T19" r="T20" b="T21"/>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1" name="Freeform 52"/>
            <p:cNvSpPr>
              <a:spLocks noChangeArrowheads="1"/>
            </p:cNvSpPr>
            <p:nvPr/>
          </p:nvSpPr>
          <p:spPr bwMode="auto">
            <a:xfrm>
              <a:off x="4371975" y="1717675"/>
              <a:ext cx="31750" cy="90488"/>
            </a:xfrm>
            <a:custGeom>
              <a:avLst/>
              <a:gdLst>
                <a:gd name="T0" fmla="*/ 8 w 17"/>
                <a:gd name="T1" fmla="*/ 47 h 48"/>
                <a:gd name="T2" fmla="*/ 9 w 17"/>
                <a:gd name="T3" fmla="*/ 48 h 48"/>
                <a:gd name="T4" fmla="*/ 13 w 17"/>
                <a:gd name="T5" fmla="*/ 31 h 48"/>
                <a:gd name="T6" fmla="*/ 14 w 17"/>
                <a:gd name="T7" fmla="*/ 26 h 48"/>
                <a:gd name="T8" fmla="*/ 10 w 17"/>
                <a:gd name="T9" fmla="*/ 19 h 48"/>
                <a:gd name="T10" fmla="*/ 12 w 17"/>
                <a:gd name="T11" fmla="*/ 10 h 48"/>
                <a:gd name="T12" fmla="*/ 16 w 17"/>
                <a:gd name="T13" fmla="*/ 10 h 48"/>
                <a:gd name="T14" fmla="*/ 17 w 17"/>
                <a:gd name="T15" fmla="*/ 3 h 48"/>
                <a:gd name="T16" fmla="*/ 11 w 17"/>
                <a:gd name="T17" fmla="*/ 0 h 48"/>
                <a:gd name="T18" fmla="*/ 9 w 17"/>
                <a:gd name="T19" fmla="*/ 6 h 48"/>
                <a:gd name="T20" fmla="*/ 0 w 17"/>
                <a:gd name="T21" fmla="*/ 26 h 48"/>
                <a:gd name="T22" fmla="*/ 8 w 17"/>
                <a:gd name="T23" fmla="*/ 46 h 48"/>
                <a:gd name="T24" fmla="*/ 8 w 17"/>
                <a:gd name="T25" fmla="*/ 47 h 4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48"/>
                <a:gd name="T41" fmla="*/ 17 w 17"/>
                <a:gd name="T42" fmla="*/ 48 h 4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2" name="Freeform 53"/>
            <p:cNvSpPr>
              <a:spLocks noChangeArrowheads="1"/>
            </p:cNvSpPr>
            <p:nvPr/>
          </p:nvSpPr>
          <p:spPr bwMode="auto">
            <a:xfrm>
              <a:off x="4389438" y="1717675"/>
              <a:ext cx="92075" cy="98425"/>
            </a:xfrm>
            <a:custGeom>
              <a:avLst/>
              <a:gdLst>
                <a:gd name="T0" fmla="*/ 44 w 48"/>
                <a:gd name="T1" fmla="*/ 0 h 52"/>
                <a:gd name="T2" fmla="*/ 30 w 48"/>
                <a:gd name="T3" fmla="*/ 6 h 52"/>
                <a:gd name="T4" fmla="*/ 19 w 48"/>
                <a:gd name="T5" fmla="*/ 12 h 52"/>
                <a:gd name="T6" fmla="*/ 9 w 48"/>
                <a:gd name="T7" fmla="*/ 7 h 52"/>
                <a:gd name="T8" fmla="*/ 8 w 48"/>
                <a:gd name="T9" fmla="*/ 3 h 52"/>
                <a:gd name="T10" fmla="*/ 8 w 48"/>
                <a:gd name="T11" fmla="*/ 3 h 52"/>
                <a:gd name="T12" fmla="*/ 6 w 48"/>
                <a:gd name="T13" fmla="*/ 13 h 52"/>
                <a:gd name="T14" fmla="*/ 4 w 48"/>
                <a:gd name="T15" fmla="*/ 31 h 52"/>
                <a:gd name="T16" fmla="*/ 0 w 48"/>
                <a:gd name="T17" fmla="*/ 48 h 52"/>
                <a:gd name="T18" fmla="*/ 10 w 48"/>
                <a:gd name="T19" fmla="*/ 52 h 52"/>
                <a:gd name="T20" fmla="*/ 19 w 48"/>
                <a:gd name="T21" fmla="*/ 45 h 52"/>
                <a:gd name="T22" fmla="*/ 26 w 48"/>
                <a:gd name="T23" fmla="*/ 42 h 52"/>
                <a:gd name="T24" fmla="*/ 33 w 48"/>
                <a:gd name="T25" fmla="*/ 37 h 52"/>
                <a:gd name="T26" fmla="*/ 24 w 48"/>
                <a:gd name="T27" fmla="*/ 27 h 52"/>
                <a:gd name="T28" fmla="*/ 35 w 48"/>
                <a:gd name="T29" fmla="*/ 20 h 52"/>
                <a:gd name="T30" fmla="*/ 47 w 48"/>
                <a:gd name="T31" fmla="*/ 16 h 52"/>
                <a:gd name="T32" fmla="*/ 48 w 48"/>
                <a:gd name="T33" fmla="*/ 16 h 52"/>
                <a:gd name="T34" fmla="*/ 45 w 48"/>
                <a:gd name="T35" fmla="*/ 5 h 52"/>
                <a:gd name="T36" fmla="*/ 44 w 48"/>
                <a:gd name="T37" fmla="*/ 0 h 5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8"/>
                <a:gd name="T58" fmla="*/ 0 h 52"/>
                <a:gd name="T59" fmla="*/ 48 w 48"/>
                <a:gd name="T60" fmla="*/ 52 h 5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3" name="Freeform 54"/>
            <p:cNvSpPr>
              <a:spLocks noChangeArrowheads="1"/>
            </p:cNvSpPr>
            <p:nvPr/>
          </p:nvSpPr>
          <p:spPr bwMode="auto">
            <a:xfrm>
              <a:off x="5141913" y="1470025"/>
              <a:ext cx="234950" cy="103188"/>
            </a:xfrm>
            <a:custGeom>
              <a:avLst/>
              <a:gdLst>
                <a:gd name="T0" fmla="*/ 114 w 123"/>
                <a:gd name="T1" fmla="*/ 10 h 54"/>
                <a:gd name="T2" fmla="*/ 103 w 123"/>
                <a:gd name="T3" fmla="*/ 7 h 54"/>
                <a:gd name="T4" fmla="*/ 74 w 123"/>
                <a:gd name="T5" fmla="*/ 6 h 54"/>
                <a:gd name="T6" fmla="*/ 59 w 123"/>
                <a:gd name="T7" fmla="*/ 1 h 54"/>
                <a:gd name="T8" fmla="*/ 47 w 123"/>
                <a:gd name="T9" fmla="*/ 6 h 54"/>
                <a:gd name="T10" fmla="*/ 37 w 123"/>
                <a:gd name="T11" fmla="*/ 8 h 54"/>
                <a:gd name="T12" fmla="*/ 22 w 123"/>
                <a:gd name="T13" fmla="*/ 8 h 54"/>
                <a:gd name="T14" fmla="*/ 15 w 123"/>
                <a:gd name="T15" fmla="*/ 16 h 54"/>
                <a:gd name="T16" fmla="*/ 12 w 123"/>
                <a:gd name="T17" fmla="*/ 22 h 54"/>
                <a:gd name="T18" fmla="*/ 16 w 123"/>
                <a:gd name="T19" fmla="*/ 26 h 54"/>
                <a:gd name="T20" fmla="*/ 25 w 123"/>
                <a:gd name="T21" fmla="*/ 25 h 54"/>
                <a:gd name="T22" fmla="*/ 40 w 123"/>
                <a:gd name="T23" fmla="*/ 32 h 54"/>
                <a:gd name="T24" fmla="*/ 35 w 123"/>
                <a:gd name="T25" fmla="*/ 38 h 54"/>
                <a:gd name="T26" fmla="*/ 25 w 123"/>
                <a:gd name="T27" fmla="*/ 40 h 54"/>
                <a:gd name="T28" fmla="*/ 8 w 123"/>
                <a:gd name="T29" fmla="*/ 42 h 54"/>
                <a:gd name="T30" fmla="*/ 0 w 123"/>
                <a:gd name="T31" fmla="*/ 49 h 54"/>
                <a:gd name="T32" fmla="*/ 16 w 123"/>
                <a:gd name="T33" fmla="*/ 50 h 54"/>
                <a:gd name="T34" fmla="*/ 26 w 123"/>
                <a:gd name="T35" fmla="*/ 50 h 54"/>
                <a:gd name="T36" fmla="*/ 36 w 123"/>
                <a:gd name="T37" fmla="*/ 52 h 54"/>
                <a:gd name="T38" fmla="*/ 51 w 123"/>
                <a:gd name="T39" fmla="*/ 51 h 54"/>
                <a:gd name="T40" fmla="*/ 52 w 123"/>
                <a:gd name="T41" fmla="*/ 46 h 54"/>
                <a:gd name="T42" fmla="*/ 57 w 123"/>
                <a:gd name="T43" fmla="*/ 43 h 54"/>
                <a:gd name="T44" fmla="*/ 64 w 123"/>
                <a:gd name="T45" fmla="*/ 39 h 54"/>
                <a:gd name="T46" fmla="*/ 70 w 123"/>
                <a:gd name="T47" fmla="*/ 37 h 54"/>
                <a:gd name="T48" fmla="*/ 77 w 123"/>
                <a:gd name="T49" fmla="*/ 39 h 54"/>
                <a:gd name="T50" fmla="*/ 84 w 123"/>
                <a:gd name="T51" fmla="*/ 34 h 54"/>
                <a:gd name="T52" fmla="*/ 94 w 123"/>
                <a:gd name="T53" fmla="*/ 31 h 54"/>
                <a:gd name="T54" fmla="*/ 103 w 123"/>
                <a:gd name="T55" fmla="*/ 26 h 54"/>
                <a:gd name="T56" fmla="*/ 112 w 123"/>
                <a:gd name="T57" fmla="*/ 21 h 54"/>
                <a:gd name="T58" fmla="*/ 122 w 123"/>
                <a:gd name="T59" fmla="*/ 16 h 54"/>
                <a:gd name="T60" fmla="*/ 123 w 123"/>
                <a:gd name="T61" fmla="*/ 14 h 54"/>
                <a:gd name="T62" fmla="*/ 114 w 123"/>
                <a:gd name="T63" fmla="*/ 10 h 5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23"/>
                <a:gd name="T97" fmla="*/ 0 h 54"/>
                <a:gd name="T98" fmla="*/ 123 w 123"/>
                <a:gd name="T99" fmla="*/ 54 h 5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4" name="Freeform 55"/>
            <p:cNvSpPr>
              <a:spLocks noChangeArrowheads="1"/>
            </p:cNvSpPr>
            <p:nvPr/>
          </p:nvSpPr>
          <p:spPr bwMode="auto">
            <a:xfrm>
              <a:off x="4495800" y="1458912"/>
              <a:ext cx="149225" cy="66675"/>
            </a:xfrm>
            <a:custGeom>
              <a:avLst/>
              <a:gdLst>
                <a:gd name="T0" fmla="*/ 31 w 78"/>
                <a:gd name="T1" fmla="*/ 27 h 35"/>
                <a:gd name="T2" fmla="*/ 39 w 78"/>
                <a:gd name="T3" fmla="*/ 33 h 35"/>
                <a:gd name="T4" fmla="*/ 40 w 78"/>
                <a:gd name="T5" fmla="*/ 34 h 35"/>
                <a:gd name="T6" fmla="*/ 51 w 78"/>
                <a:gd name="T7" fmla="*/ 32 h 35"/>
                <a:gd name="T8" fmla="*/ 61 w 78"/>
                <a:gd name="T9" fmla="*/ 33 h 35"/>
                <a:gd name="T10" fmla="*/ 60 w 78"/>
                <a:gd name="T11" fmla="*/ 30 h 35"/>
                <a:gd name="T12" fmla="*/ 68 w 78"/>
                <a:gd name="T13" fmla="*/ 33 h 35"/>
                <a:gd name="T14" fmla="*/ 77 w 78"/>
                <a:gd name="T15" fmla="*/ 33 h 35"/>
                <a:gd name="T16" fmla="*/ 73 w 78"/>
                <a:gd name="T17" fmla="*/ 28 h 35"/>
                <a:gd name="T18" fmla="*/ 75 w 78"/>
                <a:gd name="T19" fmla="*/ 24 h 35"/>
                <a:gd name="T20" fmla="*/ 68 w 78"/>
                <a:gd name="T21" fmla="*/ 21 h 35"/>
                <a:gd name="T22" fmla="*/ 65 w 78"/>
                <a:gd name="T23" fmla="*/ 14 h 35"/>
                <a:gd name="T24" fmla="*/ 61 w 78"/>
                <a:gd name="T25" fmla="*/ 12 h 35"/>
                <a:gd name="T26" fmla="*/ 49 w 78"/>
                <a:gd name="T27" fmla="*/ 14 h 35"/>
                <a:gd name="T28" fmla="*/ 42 w 78"/>
                <a:gd name="T29" fmla="*/ 10 h 35"/>
                <a:gd name="T30" fmla="*/ 35 w 78"/>
                <a:gd name="T31" fmla="*/ 6 h 35"/>
                <a:gd name="T32" fmla="*/ 18 w 78"/>
                <a:gd name="T33" fmla="*/ 4 h 35"/>
                <a:gd name="T34" fmla="*/ 4 w 78"/>
                <a:gd name="T35" fmla="*/ 0 h 35"/>
                <a:gd name="T36" fmla="*/ 0 w 78"/>
                <a:gd name="T37" fmla="*/ 2 h 35"/>
                <a:gd name="T38" fmla="*/ 18 w 78"/>
                <a:gd name="T39" fmla="*/ 12 h 35"/>
                <a:gd name="T40" fmla="*/ 22 w 78"/>
                <a:gd name="T41" fmla="*/ 23 h 35"/>
                <a:gd name="T42" fmla="*/ 19 w 78"/>
                <a:gd name="T43" fmla="*/ 27 h 35"/>
                <a:gd name="T44" fmla="*/ 31 w 78"/>
                <a:gd name="T45" fmla="*/ 27 h 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78"/>
                <a:gd name="T70" fmla="*/ 0 h 35"/>
                <a:gd name="T71" fmla="*/ 78 w 78"/>
                <a:gd name="T72" fmla="*/ 35 h 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5" name="Freeform 56"/>
            <p:cNvSpPr>
              <a:spLocks noEditPoints="1" noChangeArrowheads="1"/>
            </p:cNvSpPr>
            <p:nvPr/>
          </p:nvSpPr>
          <p:spPr bwMode="auto">
            <a:xfrm>
              <a:off x="4197350" y="1495425"/>
              <a:ext cx="406400" cy="160338"/>
            </a:xfrm>
            <a:custGeom>
              <a:avLst/>
              <a:gdLst>
                <a:gd name="T0" fmla="*/ 206 w 212"/>
                <a:gd name="T1" fmla="*/ 59 h 84"/>
                <a:gd name="T2" fmla="*/ 206 w 212"/>
                <a:gd name="T3" fmla="*/ 47 h 84"/>
                <a:gd name="T4" fmla="*/ 206 w 212"/>
                <a:gd name="T5" fmla="*/ 37 h 84"/>
                <a:gd name="T6" fmla="*/ 209 w 212"/>
                <a:gd name="T7" fmla="*/ 32 h 84"/>
                <a:gd name="T8" fmla="*/ 207 w 212"/>
                <a:gd name="T9" fmla="*/ 28 h 84"/>
                <a:gd name="T10" fmla="*/ 198 w 212"/>
                <a:gd name="T11" fmla="*/ 24 h 84"/>
                <a:gd name="T12" fmla="*/ 195 w 212"/>
                <a:gd name="T13" fmla="*/ 14 h 84"/>
                <a:gd name="T14" fmla="*/ 187 w 212"/>
                <a:gd name="T15" fmla="*/ 8 h 84"/>
                <a:gd name="T16" fmla="*/ 175 w 212"/>
                <a:gd name="T17" fmla="*/ 8 h 84"/>
                <a:gd name="T18" fmla="*/ 154 w 212"/>
                <a:gd name="T19" fmla="*/ 15 h 84"/>
                <a:gd name="T20" fmla="*/ 135 w 212"/>
                <a:gd name="T21" fmla="*/ 16 h 84"/>
                <a:gd name="T22" fmla="*/ 121 w 212"/>
                <a:gd name="T23" fmla="*/ 11 h 84"/>
                <a:gd name="T24" fmla="*/ 111 w 212"/>
                <a:gd name="T25" fmla="*/ 7 h 84"/>
                <a:gd name="T26" fmla="*/ 95 w 212"/>
                <a:gd name="T27" fmla="*/ 2 h 84"/>
                <a:gd name="T28" fmla="*/ 60 w 212"/>
                <a:gd name="T29" fmla="*/ 13 h 84"/>
                <a:gd name="T30" fmla="*/ 36 w 212"/>
                <a:gd name="T31" fmla="*/ 14 h 84"/>
                <a:gd name="T32" fmla="*/ 30 w 212"/>
                <a:gd name="T33" fmla="*/ 23 h 84"/>
                <a:gd name="T34" fmla="*/ 6 w 212"/>
                <a:gd name="T35" fmla="*/ 25 h 84"/>
                <a:gd name="T36" fmla="*/ 4 w 212"/>
                <a:gd name="T37" fmla="*/ 33 h 84"/>
                <a:gd name="T38" fmla="*/ 9 w 212"/>
                <a:gd name="T39" fmla="*/ 36 h 84"/>
                <a:gd name="T40" fmla="*/ 10 w 212"/>
                <a:gd name="T41" fmla="*/ 45 h 84"/>
                <a:gd name="T42" fmla="*/ 10 w 212"/>
                <a:gd name="T43" fmla="*/ 53 h 84"/>
                <a:gd name="T44" fmla="*/ 10 w 212"/>
                <a:gd name="T45" fmla="*/ 59 h 84"/>
                <a:gd name="T46" fmla="*/ 16 w 212"/>
                <a:gd name="T47" fmla="*/ 65 h 84"/>
                <a:gd name="T48" fmla="*/ 23 w 212"/>
                <a:gd name="T49" fmla="*/ 69 h 84"/>
                <a:gd name="T50" fmla="*/ 29 w 212"/>
                <a:gd name="T51" fmla="*/ 71 h 84"/>
                <a:gd name="T52" fmla="*/ 36 w 212"/>
                <a:gd name="T53" fmla="*/ 78 h 84"/>
                <a:gd name="T54" fmla="*/ 50 w 212"/>
                <a:gd name="T55" fmla="*/ 75 h 84"/>
                <a:gd name="T56" fmla="*/ 59 w 212"/>
                <a:gd name="T57" fmla="*/ 71 h 84"/>
                <a:gd name="T58" fmla="*/ 75 w 212"/>
                <a:gd name="T59" fmla="*/ 80 h 84"/>
                <a:gd name="T60" fmla="*/ 86 w 212"/>
                <a:gd name="T61" fmla="*/ 78 h 84"/>
                <a:gd name="T62" fmla="*/ 97 w 212"/>
                <a:gd name="T63" fmla="*/ 71 h 84"/>
                <a:gd name="T64" fmla="*/ 106 w 212"/>
                <a:gd name="T65" fmla="*/ 74 h 84"/>
                <a:gd name="T66" fmla="*/ 114 w 212"/>
                <a:gd name="T67" fmla="*/ 71 h 84"/>
                <a:gd name="T68" fmla="*/ 111 w 212"/>
                <a:gd name="T69" fmla="*/ 80 h 84"/>
                <a:gd name="T70" fmla="*/ 111 w 212"/>
                <a:gd name="T71" fmla="*/ 84 h 84"/>
                <a:gd name="T72" fmla="*/ 118 w 212"/>
                <a:gd name="T73" fmla="*/ 76 h 84"/>
                <a:gd name="T74" fmla="*/ 123 w 212"/>
                <a:gd name="T75" fmla="*/ 74 h 84"/>
                <a:gd name="T76" fmla="*/ 133 w 212"/>
                <a:gd name="T77" fmla="*/ 74 h 84"/>
                <a:gd name="T78" fmla="*/ 140 w 212"/>
                <a:gd name="T79" fmla="*/ 72 h 84"/>
                <a:gd name="T80" fmla="*/ 153 w 212"/>
                <a:gd name="T81" fmla="*/ 73 h 84"/>
                <a:gd name="T82" fmla="*/ 168 w 212"/>
                <a:gd name="T83" fmla="*/ 68 h 84"/>
                <a:gd name="T84" fmla="*/ 180 w 212"/>
                <a:gd name="T85" fmla="*/ 66 h 84"/>
                <a:gd name="T86" fmla="*/ 185 w 212"/>
                <a:gd name="T87" fmla="*/ 68 h 84"/>
                <a:gd name="T88" fmla="*/ 190 w 212"/>
                <a:gd name="T89" fmla="*/ 64 h 84"/>
                <a:gd name="T90" fmla="*/ 200 w 212"/>
                <a:gd name="T91" fmla="*/ 66 h 84"/>
                <a:gd name="T92" fmla="*/ 212 w 212"/>
                <a:gd name="T93" fmla="*/ 68 h 84"/>
                <a:gd name="T94" fmla="*/ 206 w 212"/>
                <a:gd name="T95" fmla="*/ 59 h 84"/>
                <a:gd name="T96" fmla="*/ 19 w 212"/>
                <a:gd name="T97" fmla="*/ 16 h 84"/>
                <a:gd name="T98" fmla="*/ 34 w 212"/>
                <a:gd name="T99" fmla="*/ 14 h 84"/>
                <a:gd name="T100" fmla="*/ 25 w 212"/>
                <a:gd name="T101" fmla="*/ 8 h 84"/>
                <a:gd name="T102" fmla="*/ 22 w 212"/>
                <a:gd name="T103" fmla="*/ 2 h 84"/>
                <a:gd name="T104" fmla="*/ 18 w 212"/>
                <a:gd name="T105" fmla="*/ 3 h 84"/>
                <a:gd name="T106" fmla="*/ 6 w 212"/>
                <a:gd name="T107" fmla="*/ 3 h 84"/>
                <a:gd name="T108" fmla="*/ 7 w 212"/>
                <a:gd name="T109" fmla="*/ 10 h 84"/>
                <a:gd name="T110" fmla="*/ 4 w 212"/>
                <a:gd name="T111" fmla="*/ 15 h 84"/>
                <a:gd name="T112" fmla="*/ 1 w 212"/>
                <a:gd name="T113" fmla="*/ 19 h 84"/>
                <a:gd name="T114" fmla="*/ 8 w 212"/>
                <a:gd name="T115" fmla="*/ 22 h 84"/>
                <a:gd name="T116" fmla="*/ 19 w 212"/>
                <a:gd name="T117" fmla="*/ 16 h 8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12"/>
                <a:gd name="T178" fmla="*/ 0 h 84"/>
                <a:gd name="T179" fmla="*/ 212 w 212"/>
                <a:gd name="T180" fmla="*/ 84 h 8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6" name="Freeform 57"/>
            <p:cNvSpPr>
              <a:spLocks noChangeArrowheads="1"/>
            </p:cNvSpPr>
            <p:nvPr/>
          </p:nvSpPr>
          <p:spPr bwMode="auto">
            <a:xfrm>
              <a:off x="5329238" y="1657350"/>
              <a:ext cx="50800" cy="47625"/>
            </a:xfrm>
            <a:custGeom>
              <a:avLst/>
              <a:gdLst>
                <a:gd name="T0" fmla="*/ 12 w 26"/>
                <a:gd name="T1" fmla="*/ 0 h 25"/>
                <a:gd name="T2" fmla="*/ 0 w 26"/>
                <a:gd name="T3" fmla="*/ 8 h 25"/>
                <a:gd name="T4" fmla="*/ 1 w 26"/>
                <a:gd name="T5" fmla="*/ 11 h 25"/>
                <a:gd name="T6" fmla="*/ 8 w 26"/>
                <a:gd name="T7" fmla="*/ 18 h 25"/>
                <a:gd name="T8" fmla="*/ 9 w 26"/>
                <a:gd name="T9" fmla="*/ 25 h 25"/>
                <a:gd name="T10" fmla="*/ 14 w 26"/>
                <a:gd name="T11" fmla="*/ 25 h 25"/>
                <a:gd name="T12" fmla="*/ 25 w 26"/>
                <a:gd name="T13" fmla="*/ 11 h 25"/>
                <a:gd name="T14" fmla="*/ 12 w 26"/>
                <a:gd name="T15" fmla="*/ 0 h 25"/>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25"/>
                <a:gd name="T26" fmla="*/ 26 w 26"/>
                <a:gd name="T27" fmla="*/ 25 h 25"/>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7" name="Freeform 58"/>
            <p:cNvSpPr>
              <a:spLocks noChangeArrowheads="1"/>
            </p:cNvSpPr>
            <p:nvPr/>
          </p:nvSpPr>
          <p:spPr bwMode="auto">
            <a:xfrm>
              <a:off x="6302375" y="1477962"/>
              <a:ext cx="147638" cy="141288"/>
            </a:xfrm>
            <a:custGeom>
              <a:avLst/>
              <a:gdLst>
                <a:gd name="T0" fmla="*/ 74 w 77"/>
                <a:gd name="T1" fmla="*/ 4 h 74"/>
                <a:gd name="T2" fmla="*/ 65 w 77"/>
                <a:gd name="T3" fmla="*/ 0 h 74"/>
                <a:gd name="T4" fmla="*/ 58 w 77"/>
                <a:gd name="T5" fmla="*/ 9 h 74"/>
                <a:gd name="T6" fmla="*/ 50 w 77"/>
                <a:gd name="T7" fmla="*/ 15 h 74"/>
                <a:gd name="T8" fmla="*/ 46 w 77"/>
                <a:gd name="T9" fmla="*/ 19 h 74"/>
                <a:gd name="T10" fmla="*/ 38 w 77"/>
                <a:gd name="T11" fmla="*/ 21 h 74"/>
                <a:gd name="T12" fmla="*/ 31 w 77"/>
                <a:gd name="T13" fmla="*/ 18 h 74"/>
                <a:gd name="T14" fmla="*/ 24 w 77"/>
                <a:gd name="T15" fmla="*/ 26 h 74"/>
                <a:gd name="T16" fmla="*/ 3 w 77"/>
                <a:gd name="T17" fmla="*/ 38 h 74"/>
                <a:gd name="T18" fmla="*/ 0 w 77"/>
                <a:gd name="T19" fmla="*/ 43 h 74"/>
                <a:gd name="T20" fmla="*/ 13 w 77"/>
                <a:gd name="T21" fmla="*/ 49 h 74"/>
                <a:gd name="T22" fmla="*/ 6 w 77"/>
                <a:gd name="T23" fmla="*/ 62 h 74"/>
                <a:gd name="T24" fmla="*/ 8 w 77"/>
                <a:gd name="T25" fmla="*/ 68 h 74"/>
                <a:gd name="T26" fmla="*/ 14 w 77"/>
                <a:gd name="T27" fmla="*/ 71 h 74"/>
                <a:gd name="T28" fmla="*/ 22 w 77"/>
                <a:gd name="T29" fmla="*/ 70 h 74"/>
                <a:gd name="T30" fmla="*/ 25 w 77"/>
                <a:gd name="T31" fmla="*/ 71 h 74"/>
                <a:gd name="T32" fmla="*/ 31 w 77"/>
                <a:gd name="T33" fmla="*/ 66 h 74"/>
                <a:gd name="T34" fmla="*/ 42 w 77"/>
                <a:gd name="T35" fmla="*/ 64 h 74"/>
                <a:gd name="T36" fmla="*/ 48 w 77"/>
                <a:gd name="T37" fmla="*/ 62 h 74"/>
                <a:gd name="T38" fmla="*/ 38 w 77"/>
                <a:gd name="T39" fmla="*/ 52 h 74"/>
                <a:gd name="T40" fmla="*/ 41 w 77"/>
                <a:gd name="T41" fmla="*/ 42 h 74"/>
                <a:gd name="T42" fmla="*/ 61 w 77"/>
                <a:gd name="T43" fmla="*/ 30 h 74"/>
                <a:gd name="T44" fmla="*/ 65 w 77"/>
                <a:gd name="T45" fmla="*/ 17 h 74"/>
                <a:gd name="T46" fmla="*/ 77 w 77"/>
                <a:gd name="T47" fmla="*/ 4 h 74"/>
                <a:gd name="T48" fmla="*/ 74 w 77"/>
                <a:gd name="T49" fmla="*/ 4 h 7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74"/>
                <a:gd name="T77" fmla="*/ 77 w 77"/>
                <a:gd name="T78" fmla="*/ 74 h 7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8" name="Freeform 59"/>
            <p:cNvSpPr>
              <a:spLocks noChangeArrowheads="1"/>
            </p:cNvSpPr>
            <p:nvPr/>
          </p:nvSpPr>
          <p:spPr bwMode="auto">
            <a:xfrm>
              <a:off x="5373688" y="1793875"/>
              <a:ext cx="166688" cy="95250"/>
            </a:xfrm>
            <a:custGeom>
              <a:avLst/>
              <a:gdLst>
                <a:gd name="T0" fmla="*/ 85 w 87"/>
                <a:gd name="T1" fmla="*/ 32 h 50"/>
                <a:gd name="T2" fmla="*/ 83 w 87"/>
                <a:gd name="T3" fmla="*/ 32 h 50"/>
                <a:gd name="T4" fmla="*/ 68 w 87"/>
                <a:gd name="T5" fmla="*/ 29 h 50"/>
                <a:gd name="T6" fmla="*/ 46 w 87"/>
                <a:gd name="T7" fmla="*/ 20 h 50"/>
                <a:gd name="T8" fmla="*/ 23 w 87"/>
                <a:gd name="T9" fmla="*/ 3 h 50"/>
                <a:gd name="T10" fmla="*/ 14 w 87"/>
                <a:gd name="T11" fmla="*/ 2 h 50"/>
                <a:gd name="T12" fmla="*/ 7 w 87"/>
                <a:gd name="T13" fmla="*/ 4 h 50"/>
                <a:gd name="T14" fmla="*/ 2 w 87"/>
                <a:gd name="T15" fmla="*/ 10 h 50"/>
                <a:gd name="T16" fmla="*/ 0 w 87"/>
                <a:gd name="T17" fmla="*/ 19 h 50"/>
                <a:gd name="T18" fmla="*/ 6 w 87"/>
                <a:gd name="T19" fmla="*/ 23 h 50"/>
                <a:gd name="T20" fmla="*/ 15 w 87"/>
                <a:gd name="T21" fmla="*/ 27 h 50"/>
                <a:gd name="T22" fmla="*/ 23 w 87"/>
                <a:gd name="T23" fmla="*/ 32 h 50"/>
                <a:gd name="T24" fmla="*/ 33 w 87"/>
                <a:gd name="T25" fmla="*/ 37 h 50"/>
                <a:gd name="T26" fmla="*/ 43 w 87"/>
                <a:gd name="T27" fmla="*/ 35 h 50"/>
                <a:gd name="T28" fmla="*/ 50 w 87"/>
                <a:gd name="T29" fmla="*/ 42 h 50"/>
                <a:gd name="T30" fmla="*/ 64 w 87"/>
                <a:gd name="T31" fmla="*/ 47 h 50"/>
                <a:gd name="T32" fmla="*/ 84 w 87"/>
                <a:gd name="T33" fmla="*/ 46 h 50"/>
                <a:gd name="T34" fmla="*/ 84 w 87"/>
                <a:gd name="T35" fmla="*/ 34 h 50"/>
                <a:gd name="T36" fmla="*/ 85 w 87"/>
                <a:gd name="T37" fmla="*/ 32 h 5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87"/>
                <a:gd name="T58" fmla="*/ 0 h 50"/>
                <a:gd name="T59" fmla="*/ 87 w 87"/>
                <a:gd name="T60" fmla="*/ 50 h 5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59" name="Freeform 60"/>
            <p:cNvSpPr>
              <a:spLocks noChangeArrowheads="1"/>
            </p:cNvSpPr>
            <p:nvPr/>
          </p:nvSpPr>
          <p:spPr bwMode="auto">
            <a:xfrm>
              <a:off x="5614988" y="1836737"/>
              <a:ext cx="182563" cy="407988"/>
            </a:xfrm>
            <a:custGeom>
              <a:avLst/>
              <a:gdLst>
                <a:gd name="T0" fmla="*/ 78 w 96"/>
                <a:gd name="T1" fmla="*/ 193 h 213"/>
                <a:gd name="T2" fmla="*/ 74 w 96"/>
                <a:gd name="T3" fmla="*/ 185 h 213"/>
                <a:gd name="T4" fmla="*/ 70 w 96"/>
                <a:gd name="T5" fmla="*/ 171 h 213"/>
                <a:gd name="T6" fmla="*/ 66 w 96"/>
                <a:gd name="T7" fmla="*/ 159 h 213"/>
                <a:gd name="T8" fmla="*/ 67 w 96"/>
                <a:gd name="T9" fmla="*/ 151 h 213"/>
                <a:gd name="T10" fmla="*/ 68 w 96"/>
                <a:gd name="T11" fmla="*/ 146 h 213"/>
                <a:gd name="T12" fmla="*/ 66 w 96"/>
                <a:gd name="T13" fmla="*/ 138 h 213"/>
                <a:gd name="T14" fmla="*/ 57 w 96"/>
                <a:gd name="T15" fmla="*/ 128 h 213"/>
                <a:gd name="T16" fmla="*/ 59 w 96"/>
                <a:gd name="T17" fmla="*/ 110 h 213"/>
                <a:gd name="T18" fmla="*/ 66 w 96"/>
                <a:gd name="T19" fmla="*/ 106 h 213"/>
                <a:gd name="T20" fmla="*/ 74 w 96"/>
                <a:gd name="T21" fmla="*/ 104 h 213"/>
                <a:gd name="T22" fmla="*/ 84 w 96"/>
                <a:gd name="T23" fmla="*/ 98 h 213"/>
                <a:gd name="T24" fmla="*/ 90 w 96"/>
                <a:gd name="T25" fmla="*/ 93 h 213"/>
                <a:gd name="T26" fmla="*/ 96 w 96"/>
                <a:gd name="T27" fmla="*/ 84 h 213"/>
                <a:gd name="T28" fmla="*/ 96 w 96"/>
                <a:gd name="T29" fmla="*/ 84 h 213"/>
                <a:gd name="T30" fmla="*/ 91 w 96"/>
                <a:gd name="T31" fmla="*/ 85 h 213"/>
                <a:gd name="T32" fmla="*/ 84 w 96"/>
                <a:gd name="T33" fmla="*/ 81 h 213"/>
                <a:gd name="T34" fmla="*/ 78 w 96"/>
                <a:gd name="T35" fmla="*/ 78 h 213"/>
                <a:gd name="T36" fmla="*/ 78 w 96"/>
                <a:gd name="T37" fmla="*/ 71 h 213"/>
                <a:gd name="T38" fmla="*/ 74 w 96"/>
                <a:gd name="T39" fmla="*/ 66 h 213"/>
                <a:gd name="T40" fmla="*/ 70 w 96"/>
                <a:gd name="T41" fmla="*/ 56 h 213"/>
                <a:gd name="T42" fmla="*/ 60 w 96"/>
                <a:gd name="T43" fmla="*/ 54 h 213"/>
                <a:gd name="T44" fmla="*/ 58 w 96"/>
                <a:gd name="T45" fmla="*/ 49 h 213"/>
                <a:gd name="T46" fmla="*/ 67 w 96"/>
                <a:gd name="T47" fmla="*/ 33 h 213"/>
                <a:gd name="T48" fmla="*/ 70 w 96"/>
                <a:gd name="T49" fmla="*/ 17 h 213"/>
                <a:gd name="T50" fmla="*/ 65 w 96"/>
                <a:gd name="T51" fmla="*/ 11 h 213"/>
                <a:gd name="T52" fmla="*/ 63 w 96"/>
                <a:gd name="T53" fmla="*/ 5 h 213"/>
                <a:gd name="T54" fmla="*/ 55 w 96"/>
                <a:gd name="T55" fmla="*/ 2 h 213"/>
                <a:gd name="T56" fmla="*/ 53 w 96"/>
                <a:gd name="T57" fmla="*/ 3 h 213"/>
                <a:gd name="T58" fmla="*/ 54 w 96"/>
                <a:gd name="T59" fmla="*/ 3 h 213"/>
                <a:gd name="T60" fmla="*/ 51 w 96"/>
                <a:gd name="T61" fmla="*/ 8 h 213"/>
                <a:gd name="T62" fmla="*/ 52 w 96"/>
                <a:gd name="T63" fmla="*/ 16 h 213"/>
                <a:gd name="T64" fmla="*/ 47 w 96"/>
                <a:gd name="T65" fmla="*/ 16 h 213"/>
                <a:gd name="T66" fmla="*/ 38 w 96"/>
                <a:gd name="T67" fmla="*/ 20 h 213"/>
                <a:gd name="T68" fmla="*/ 30 w 96"/>
                <a:gd name="T69" fmla="*/ 28 h 213"/>
                <a:gd name="T70" fmla="*/ 27 w 96"/>
                <a:gd name="T71" fmla="*/ 42 h 213"/>
                <a:gd name="T72" fmla="*/ 23 w 96"/>
                <a:gd name="T73" fmla="*/ 56 h 213"/>
                <a:gd name="T74" fmla="*/ 14 w 96"/>
                <a:gd name="T75" fmla="*/ 56 h 213"/>
                <a:gd name="T76" fmla="*/ 12 w 96"/>
                <a:gd name="T77" fmla="*/ 67 h 213"/>
                <a:gd name="T78" fmla="*/ 9 w 96"/>
                <a:gd name="T79" fmla="*/ 79 h 213"/>
                <a:gd name="T80" fmla="*/ 4 w 96"/>
                <a:gd name="T81" fmla="*/ 87 h 213"/>
                <a:gd name="T82" fmla="*/ 0 w 96"/>
                <a:gd name="T83" fmla="*/ 91 h 213"/>
                <a:gd name="T84" fmla="*/ 10 w 96"/>
                <a:gd name="T85" fmla="*/ 102 h 213"/>
                <a:gd name="T86" fmla="*/ 23 w 96"/>
                <a:gd name="T87" fmla="*/ 125 h 213"/>
                <a:gd name="T88" fmla="*/ 22 w 96"/>
                <a:gd name="T89" fmla="*/ 143 h 213"/>
                <a:gd name="T90" fmla="*/ 26 w 96"/>
                <a:gd name="T91" fmla="*/ 149 h 213"/>
                <a:gd name="T92" fmla="*/ 37 w 96"/>
                <a:gd name="T93" fmla="*/ 148 h 213"/>
                <a:gd name="T94" fmla="*/ 47 w 96"/>
                <a:gd name="T95" fmla="*/ 136 h 213"/>
                <a:gd name="T96" fmla="*/ 53 w 96"/>
                <a:gd name="T97" fmla="*/ 141 h 213"/>
                <a:gd name="T98" fmla="*/ 57 w 96"/>
                <a:gd name="T99" fmla="*/ 153 h 213"/>
                <a:gd name="T100" fmla="*/ 63 w 96"/>
                <a:gd name="T101" fmla="*/ 178 h 213"/>
                <a:gd name="T102" fmla="*/ 67 w 96"/>
                <a:gd name="T103" fmla="*/ 195 h 213"/>
                <a:gd name="T104" fmla="*/ 69 w 96"/>
                <a:gd name="T105" fmla="*/ 209 h 213"/>
                <a:gd name="T106" fmla="*/ 68 w 96"/>
                <a:gd name="T107" fmla="*/ 212 h 213"/>
                <a:gd name="T108" fmla="*/ 78 w 96"/>
                <a:gd name="T109" fmla="*/ 193 h 21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6"/>
                <a:gd name="T166" fmla="*/ 0 h 213"/>
                <a:gd name="T167" fmla="*/ 96 w 96"/>
                <a:gd name="T168" fmla="*/ 213 h 21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0" name="Freeform 61"/>
            <p:cNvSpPr>
              <a:spLocks noChangeArrowheads="1"/>
            </p:cNvSpPr>
            <p:nvPr/>
          </p:nvSpPr>
          <p:spPr bwMode="auto">
            <a:xfrm>
              <a:off x="5551488" y="1843087"/>
              <a:ext cx="65088" cy="39688"/>
            </a:xfrm>
            <a:custGeom>
              <a:avLst/>
              <a:gdLst>
                <a:gd name="T0" fmla="*/ 33 w 34"/>
                <a:gd name="T1" fmla="*/ 7 h 21"/>
                <a:gd name="T2" fmla="*/ 20 w 34"/>
                <a:gd name="T3" fmla="*/ 3 h 21"/>
                <a:gd name="T4" fmla="*/ 11 w 34"/>
                <a:gd name="T5" fmla="*/ 2 h 21"/>
                <a:gd name="T6" fmla="*/ 3 w 34"/>
                <a:gd name="T7" fmla="*/ 9 h 21"/>
                <a:gd name="T8" fmla="*/ 0 w 34"/>
                <a:gd name="T9" fmla="*/ 14 h 21"/>
                <a:gd name="T10" fmla="*/ 3 w 34"/>
                <a:gd name="T11" fmla="*/ 16 h 21"/>
                <a:gd name="T12" fmla="*/ 11 w 34"/>
                <a:gd name="T13" fmla="*/ 18 h 21"/>
                <a:gd name="T14" fmla="*/ 21 w 34"/>
                <a:gd name="T15" fmla="*/ 19 h 21"/>
                <a:gd name="T16" fmla="*/ 32 w 34"/>
                <a:gd name="T17" fmla="*/ 17 h 21"/>
                <a:gd name="T18" fmla="*/ 31 w 34"/>
                <a:gd name="T19" fmla="*/ 8 h 21"/>
                <a:gd name="T20" fmla="*/ 33 w 34"/>
                <a:gd name="T21" fmla="*/ 7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21"/>
                <a:gd name="T35" fmla="*/ 34 w 34"/>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1" name="Freeform 62"/>
            <p:cNvSpPr>
              <a:spLocks noChangeArrowheads="1"/>
            </p:cNvSpPr>
            <p:nvPr/>
          </p:nvSpPr>
          <p:spPr bwMode="auto">
            <a:xfrm>
              <a:off x="5821363" y="1955800"/>
              <a:ext cx="160338" cy="331788"/>
            </a:xfrm>
            <a:custGeom>
              <a:avLst/>
              <a:gdLst>
                <a:gd name="T0" fmla="*/ 62 w 84"/>
                <a:gd name="T1" fmla="*/ 22 h 174"/>
                <a:gd name="T2" fmla="*/ 51 w 84"/>
                <a:gd name="T3" fmla="*/ 13 h 174"/>
                <a:gd name="T4" fmla="*/ 48 w 84"/>
                <a:gd name="T5" fmla="*/ 7 h 174"/>
                <a:gd name="T6" fmla="*/ 38 w 84"/>
                <a:gd name="T7" fmla="*/ 2 h 174"/>
                <a:gd name="T8" fmla="*/ 29 w 84"/>
                <a:gd name="T9" fmla="*/ 7 h 174"/>
                <a:gd name="T10" fmla="*/ 22 w 84"/>
                <a:gd name="T11" fmla="*/ 9 h 174"/>
                <a:gd name="T12" fmla="*/ 12 w 84"/>
                <a:gd name="T13" fmla="*/ 9 h 174"/>
                <a:gd name="T14" fmla="*/ 4 w 84"/>
                <a:gd name="T15" fmla="*/ 10 h 174"/>
                <a:gd name="T16" fmla="*/ 0 w 84"/>
                <a:gd name="T17" fmla="*/ 12 h 174"/>
                <a:gd name="T18" fmla="*/ 5 w 84"/>
                <a:gd name="T19" fmla="*/ 18 h 174"/>
                <a:gd name="T20" fmla="*/ 10 w 84"/>
                <a:gd name="T21" fmla="*/ 27 h 174"/>
                <a:gd name="T22" fmla="*/ 20 w 84"/>
                <a:gd name="T23" fmla="*/ 32 h 174"/>
                <a:gd name="T24" fmla="*/ 27 w 84"/>
                <a:gd name="T25" fmla="*/ 34 h 174"/>
                <a:gd name="T26" fmla="*/ 31 w 84"/>
                <a:gd name="T27" fmla="*/ 42 h 174"/>
                <a:gd name="T28" fmla="*/ 22 w 84"/>
                <a:gd name="T29" fmla="*/ 47 h 174"/>
                <a:gd name="T30" fmla="*/ 35 w 84"/>
                <a:gd name="T31" fmla="*/ 58 h 174"/>
                <a:gd name="T32" fmla="*/ 40 w 84"/>
                <a:gd name="T33" fmla="*/ 68 h 174"/>
                <a:gd name="T34" fmla="*/ 50 w 84"/>
                <a:gd name="T35" fmla="*/ 80 h 174"/>
                <a:gd name="T36" fmla="*/ 59 w 84"/>
                <a:gd name="T37" fmla="*/ 89 h 174"/>
                <a:gd name="T38" fmla="*/ 61 w 84"/>
                <a:gd name="T39" fmla="*/ 100 h 174"/>
                <a:gd name="T40" fmla="*/ 65 w 84"/>
                <a:gd name="T41" fmla="*/ 119 h 174"/>
                <a:gd name="T42" fmla="*/ 57 w 84"/>
                <a:gd name="T43" fmla="*/ 132 h 174"/>
                <a:gd name="T44" fmla="*/ 47 w 84"/>
                <a:gd name="T45" fmla="*/ 138 h 174"/>
                <a:gd name="T46" fmla="*/ 47 w 84"/>
                <a:gd name="T47" fmla="*/ 148 h 174"/>
                <a:gd name="T48" fmla="*/ 34 w 84"/>
                <a:gd name="T49" fmla="*/ 148 h 174"/>
                <a:gd name="T50" fmla="*/ 27 w 84"/>
                <a:gd name="T51" fmla="*/ 153 h 174"/>
                <a:gd name="T52" fmla="*/ 32 w 84"/>
                <a:gd name="T53" fmla="*/ 157 h 174"/>
                <a:gd name="T54" fmla="*/ 29 w 84"/>
                <a:gd name="T55" fmla="*/ 167 h 174"/>
                <a:gd name="T56" fmla="*/ 34 w 84"/>
                <a:gd name="T57" fmla="*/ 172 h 174"/>
                <a:gd name="T58" fmla="*/ 45 w 84"/>
                <a:gd name="T59" fmla="*/ 164 h 174"/>
                <a:gd name="T60" fmla="*/ 47 w 84"/>
                <a:gd name="T61" fmla="*/ 159 h 174"/>
                <a:gd name="T62" fmla="*/ 50 w 84"/>
                <a:gd name="T63" fmla="*/ 153 h 174"/>
                <a:gd name="T64" fmla="*/ 57 w 84"/>
                <a:gd name="T65" fmla="*/ 152 h 174"/>
                <a:gd name="T66" fmla="*/ 73 w 84"/>
                <a:gd name="T67" fmla="*/ 145 h 174"/>
                <a:gd name="T68" fmla="*/ 81 w 84"/>
                <a:gd name="T69" fmla="*/ 130 h 174"/>
                <a:gd name="T70" fmla="*/ 79 w 84"/>
                <a:gd name="T71" fmla="*/ 104 h 174"/>
                <a:gd name="T72" fmla="*/ 68 w 84"/>
                <a:gd name="T73" fmla="*/ 86 h 174"/>
                <a:gd name="T74" fmla="*/ 50 w 84"/>
                <a:gd name="T75" fmla="*/ 71 h 174"/>
                <a:gd name="T76" fmla="*/ 45 w 84"/>
                <a:gd name="T77" fmla="*/ 62 h 174"/>
                <a:gd name="T78" fmla="*/ 42 w 84"/>
                <a:gd name="T79" fmla="*/ 47 h 174"/>
                <a:gd name="T80" fmla="*/ 50 w 84"/>
                <a:gd name="T81" fmla="*/ 37 h 174"/>
                <a:gd name="T82" fmla="*/ 54 w 84"/>
                <a:gd name="T83" fmla="*/ 30 h 174"/>
                <a:gd name="T84" fmla="*/ 63 w 84"/>
                <a:gd name="T85" fmla="*/ 24 h 174"/>
                <a:gd name="T86" fmla="*/ 64 w 84"/>
                <a:gd name="T87" fmla="*/ 24 h 174"/>
                <a:gd name="T88" fmla="*/ 62 w 84"/>
                <a:gd name="T89" fmla="*/ 22 h 174"/>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84"/>
                <a:gd name="T136" fmla="*/ 0 h 174"/>
                <a:gd name="T137" fmla="*/ 84 w 84"/>
                <a:gd name="T138" fmla="*/ 174 h 174"/>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2" name="Freeform 63"/>
            <p:cNvSpPr>
              <a:spLocks noChangeArrowheads="1"/>
            </p:cNvSpPr>
            <p:nvPr/>
          </p:nvSpPr>
          <p:spPr bwMode="auto">
            <a:xfrm>
              <a:off x="5821363" y="2154237"/>
              <a:ext cx="131763" cy="93663"/>
            </a:xfrm>
            <a:custGeom>
              <a:avLst/>
              <a:gdLst>
                <a:gd name="T0" fmla="*/ 34 w 69"/>
                <a:gd name="T1" fmla="*/ 44 h 49"/>
                <a:gd name="T2" fmla="*/ 47 w 69"/>
                <a:gd name="T3" fmla="*/ 44 h 49"/>
                <a:gd name="T4" fmla="*/ 47 w 69"/>
                <a:gd name="T5" fmla="*/ 34 h 49"/>
                <a:gd name="T6" fmla="*/ 57 w 69"/>
                <a:gd name="T7" fmla="*/ 28 h 49"/>
                <a:gd name="T8" fmla="*/ 65 w 69"/>
                <a:gd name="T9" fmla="*/ 15 h 49"/>
                <a:gd name="T10" fmla="*/ 61 w 69"/>
                <a:gd name="T11" fmla="*/ 1 h 49"/>
                <a:gd name="T12" fmla="*/ 53 w 69"/>
                <a:gd name="T13" fmla="*/ 2 h 49"/>
                <a:gd name="T14" fmla="*/ 45 w 69"/>
                <a:gd name="T15" fmla="*/ 5 h 49"/>
                <a:gd name="T16" fmla="*/ 42 w 69"/>
                <a:gd name="T17" fmla="*/ 8 h 49"/>
                <a:gd name="T18" fmla="*/ 35 w 69"/>
                <a:gd name="T19" fmla="*/ 3 h 49"/>
                <a:gd name="T20" fmla="*/ 20 w 69"/>
                <a:gd name="T21" fmla="*/ 3 h 49"/>
                <a:gd name="T22" fmla="*/ 4 w 69"/>
                <a:gd name="T23" fmla="*/ 10 h 49"/>
                <a:gd name="T24" fmla="*/ 5 w 69"/>
                <a:gd name="T25" fmla="*/ 21 h 49"/>
                <a:gd name="T26" fmla="*/ 6 w 69"/>
                <a:gd name="T27" fmla="*/ 29 h 49"/>
                <a:gd name="T28" fmla="*/ 6 w 69"/>
                <a:gd name="T29" fmla="*/ 30 h 49"/>
                <a:gd name="T30" fmla="*/ 9 w 69"/>
                <a:gd name="T31" fmla="*/ 40 h 49"/>
                <a:gd name="T32" fmla="*/ 16 w 69"/>
                <a:gd name="T33" fmla="*/ 41 h 49"/>
                <a:gd name="T34" fmla="*/ 17 w 69"/>
                <a:gd name="T35" fmla="*/ 47 h 49"/>
                <a:gd name="T36" fmla="*/ 26 w 69"/>
                <a:gd name="T37" fmla="*/ 48 h 49"/>
                <a:gd name="T38" fmla="*/ 27 w 69"/>
                <a:gd name="T39" fmla="*/ 49 h 49"/>
                <a:gd name="T40" fmla="*/ 34 w 69"/>
                <a:gd name="T41" fmla="*/ 44 h 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9"/>
                <a:gd name="T64" fmla="*/ 0 h 49"/>
                <a:gd name="T65" fmla="*/ 69 w 69"/>
                <a:gd name="T66" fmla="*/ 49 h 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3" name="Freeform 64"/>
            <p:cNvSpPr>
              <a:spLocks noChangeArrowheads="1"/>
            </p:cNvSpPr>
            <p:nvPr/>
          </p:nvSpPr>
          <p:spPr bwMode="auto">
            <a:xfrm>
              <a:off x="5778500" y="1976437"/>
              <a:ext cx="160338" cy="195263"/>
            </a:xfrm>
            <a:custGeom>
              <a:avLst/>
              <a:gdLst>
                <a:gd name="T0" fmla="*/ 57 w 84"/>
                <a:gd name="T1" fmla="*/ 47 h 102"/>
                <a:gd name="T2" fmla="*/ 44 w 84"/>
                <a:gd name="T3" fmla="*/ 36 h 102"/>
                <a:gd name="T4" fmla="*/ 53 w 84"/>
                <a:gd name="T5" fmla="*/ 31 h 102"/>
                <a:gd name="T6" fmla="*/ 49 w 84"/>
                <a:gd name="T7" fmla="*/ 23 h 102"/>
                <a:gd name="T8" fmla="*/ 42 w 84"/>
                <a:gd name="T9" fmla="*/ 21 h 102"/>
                <a:gd name="T10" fmla="*/ 32 w 84"/>
                <a:gd name="T11" fmla="*/ 16 h 102"/>
                <a:gd name="T12" fmla="*/ 27 w 84"/>
                <a:gd name="T13" fmla="*/ 7 h 102"/>
                <a:gd name="T14" fmla="*/ 22 w 84"/>
                <a:gd name="T15" fmla="*/ 1 h 102"/>
                <a:gd name="T16" fmla="*/ 18 w 84"/>
                <a:gd name="T17" fmla="*/ 1 h 102"/>
                <a:gd name="T18" fmla="*/ 16 w 84"/>
                <a:gd name="T19" fmla="*/ 7 h 102"/>
                <a:gd name="T20" fmla="*/ 16 w 84"/>
                <a:gd name="T21" fmla="*/ 16 h 102"/>
                <a:gd name="T22" fmla="*/ 10 w 84"/>
                <a:gd name="T23" fmla="*/ 11 h 102"/>
                <a:gd name="T24" fmla="*/ 4 w 84"/>
                <a:gd name="T25" fmla="*/ 20 h 102"/>
                <a:gd name="T26" fmla="*/ 0 w 84"/>
                <a:gd name="T27" fmla="*/ 23 h 102"/>
                <a:gd name="T28" fmla="*/ 2 w 84"/>
                <a:gd name="T29" fmla="*/ 25 h 102"/>
                <a:gd name="T30" fmla="*/ 3 w 84"/>
                <a:gd name="T31" fmla="*/ 34 h 102"/>
                <a:gd name="T32" fmla="*/ 11 w 84"/>
                <a:gd name="T33" fmla="*/ 37 h 102"/>
                <a:gd name="T34" fmla="*/ 10 w 84"/>
                <a:gd name="T35" fmla="*/ 49 h 102"/>
                <a:gd name="T36" fmla="*/ 7 w 84"/>
                <a:gd name="T37" fmla="*/ 58 h 102"/>
                <a:gd name="T38" fmla="*/ 17 w 84"/>
                <a:gd name="T39" fmla="*/ 54 h 102"/>
                <a:gd name="T40" fmla="*/ 26 w 84"/>
                <a:gd name="T41" fmla="*/ 53 h 102"/>
                <a:gd name="T42" fmla="*/ 33 w 84"/>
                <a:gd name="T43" fmla="*/ 51 h 102"/>
                <a:gd name="T44" fmla="*/ 43 w 84"/>
                <a:gd name="T45" fmla="*/ 51 h 102"/>
                <a:gd name="T46" fmla="*/ 52 w 84"/>
                <a:gd name="T47" fmla="*/ 59 h 102"/>
                <a:gd name="T48" fmla="*/ 52 w 84"/>
                <a:gd name="T49" fmla="*/ 73 h 102"/>
                <a:gd name="T50" fmla="*/ 60 w 84"/>
                <a:gd name="T51" fmla="*/ 85 h 102"/>
                <a:gd name="T52" fmla="*/ 59 w 84"/>
                <a:gd name="T53" fmla="*/ 97 h 102"/>
                <a:gd name="T54" fmla="*/ 64 w 84"/>
                <a:gd name="T55" fmla="*/ 101 h 102"/>
                <a:gd name="T56" fmla="*/ 67 w 84"/>
                <a:gd name="T57" fmla="*/ 98 h 102"/>
                <a:gd name="T58" fmla="*/ 75 w 84"/>
                <a:gd name="T59" fmla="*/ 95 h 102"/>
                <a:gd name="T60" fmla="*/ 83 w 84"/>
                <a:gd name="T61" fmla="*/ 94 h 102"/>
                <a:gd name="T62" fmla="*/ 83 w 84"/>
                <a:gd name="T63" fmla="*/ 89 h 102"/>
                <a:gd name="T64" fmla="*/ 81 w 84"/>
                <a:gd name="T65" fmla="*/ 78 h 102"/>
                <a:gd name="T66" fmla="*/ 72 w 84"/>
                <a:gd name="T67" fmla="*/ 69 h 102"/>
                <a:gd name="T68" fmla="*/ 62 w 84"/>
                <a:gd name="T69" fmla="*/ 57 h 102"/>
                <a:gd name="T70" fmla="*/ 57 w 84"/>
                <a:gd name="T71" fmla="*/ 47 h 102"/>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84"/>
                <a:gd name="T109" fmla="*/ 0 h 102"/>
                <a:gd name="T110" fmla="*/ 84 w 84"/>
                <a:gd name="T111" fmla="*/ 102 h 102"/>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4" name="Freeform 65"/>
            <p:cNvSpPr>
              <a:spLocks noChangeArrowheads="1"/>
            </p:cNvSpPr>
            <p:nvPr/>
          </p:nvSpPr>
          <p:spPr bwMode="auto">
            <a:xfrm>
              <a:off x="5722938" y="2020887"/>
              <a:ext cx="176213" cy="328613"/>
            </a:xfrm>
            <a:custGeom>
              <a:avLst/>
              <a:gdLst>
                <a:gd name="T0" fmla="*/ 56 w 92"/>
                <a:gd name="T1" fmla="*/ 91 h 172"/>
                <a:gd name="T2" fmla="*/ 55 w 92"/>
                <a:gd name="T3" fmla="*/ 80 h 172"/>
                <a:gd name="T4" fmla="*/ 71 w 92"/>
                <a:gd name="T5" fmla="*/ 73 h 172"/>
                <a:gd name="T6" fmla="*/ 86 w 92"/>
                <a:gd name="T7" fmla="*/ 73 h 172"/>
                <a:gd name="T8" fmla="*/ 88 w 92"/>
                <a:gd name="T9" fmla="*/ 74 h 172"/>
                <a:gd name="T10" fmla="*/ 89 w 92"/>
                <a:gd name="T11" fmla="*/ 62 h 172"/>
                <a:gd name="T12" fmla="*/ 81 w 92"/>
                <a:gd name="T13" fmla="*/ 50 h 172"/>
                <a:gd name="T14" fmla="*/ 81 w 92"/>
                <a:gd name="T15" fmla="*/ 36 h 172"/>
                <a:gd name="T16" fmla="*/ 72 w 92"/>
                <a:gd name="T17" fmla="*/ 28 h 172"/>
                <a:gd name="T18" fmla="*/ 62 w 92"/>
                <a:gd name="T19" fmla="*/ 28 h 172"/>
                <a:gd name="T20" fmla="*/ 55 w 92"/>
                <a:gd name="T21" fmla="*/ 30 h 172"/>
                <a:gd name="T22" fmla="*/ 46 w 92"/>
                <a:gd name="T23" fmla="*/ 31 h 172"/>
                <a:gd name="T24" fmla="*/ 36 w 92"/>
                <a:gd name="T25" fmla="*/ 35 h 172"/>
                <a:gd name="T26" fmla="*/ 39 w 92"/>
                <a:gd name="T27" fmla="*/ 26 h 172"/>
                <a:gd name="T28" fmla="*/ 40 w 92"/>
                <a:gd name="T29" fmla="*/ 14 h 172"/>
                <a:gd name="T30" fmla="*/ 32 w 92"/>
                <a:gd name="T31" fmla="*/ 11 h 172"/>
                <a:gd name="T32" fmla="*/ 31 w 92"/>
                <a:gd name="T33" fmla="*/ 2 h 172"/>
                <a:gd name="T34" fmla="*/ 29 w 92"/>
                <a:gd name="T35" fmla="*/ 0 h 172"/>
                <a:gd name="T36" fmla="*/ 27 w 92"/>
                <a:gd name="T37" fmla="*/ 2 h 172"/>
                <a:gd name="T38" fmla="*/ 17 w 92"/>
                <a:gd name="T39" fmla="*/ 8 h 172"/>
                <a:gd name="T40" fmla="*/ 9 w 92"/>
                <a:gd name="T41" fmla="*/ 10 h 172"/>
                <a:gd name="T42" fmla="*/ 2 w 92"/>
                <a:gd name="T43" fmla="*/ 14 h 172"/>
                <a:gd name="T44" fmla="*/ 0 w 92"/>
                <a:gd name="T45" fmla="*/ 32 h 172"/>
                <a:gd name="T46" fmla="*/ 9 w 92"/>
                <a:gd name="T47" fmla="*/ 42 h 172"/>
                <a:gd name="T48" fmla="*/ 11 w 92"/>
                <a:gd name="T49" fmla="*/ 50 h 172"/>
                <a:gd name="T50" fmla="*/ 10 w 92"/>
                <a:gd name="T51" fmla="*/ 55 h 172"/>
                <a:gd name="T52" fmla="*/ 9 w 92"/>
                <a:gd name="T53" fmla="*/ 63 h 172"/>
                <a:gd name="T54" fmla="*/ 13 w 92"/>
                <a:gd name="T55" fmla="*/ 75 h 172"/>
                <a:gd name="T56" fmla="*/ 17 w 92"/>
                <a:gd name="T57" fmla="*/ 89 h 172"/>
                <a:gd name="T58" fmla="*/ 21 w 92"/>
                <a:gd name="T59" fmla="*/ 97 h 172"/>
                <a:gd name="T60" fmla="*/ 11 w 92"/>
                <a:gd name="T61" fmla="*/ 116 h 172"/>
                <a:gd name="T62" fmla="*/ 8 w 92"/>
                <a:gd name="T63" fmla="*/ 132 h 172"/>
                <a:gd name="T64" fmla="*/ 9 w 92"/>
                <a:gd name="T65" fmla="*/ 142 h 172"/>
                <a:gd name="T66" fmla="*/ 23 w 92"/>
                <a:gd name="T67" fmla="*/ 157 h 172"/>
                <a:gd name="T68" fmla="*/ 27 w 92"/>
                <a:gd name="T69" fmla="*/ 162 h 172"/>
                <a:gd name="T70" fmla="*/ 33 w 92"/>
                <a:gd name="T71" fmla="*/ 163 h 172"/>
                <a:gd name="T72" fmla="*/ 39 w 92"/>
                <a:gd name="T73" fmla="*/ 170 h 172"/>
                <a:gd name="T74" fmla="*/ 48 w 92"/>
                <a:gd name="T75" fmla="*/ 171 h 172"/>
                <a:gd name="T76" fmla="*/ 51 w 92"/>
                <a:gd name="T77" fmla="*/ 166 h 172"/>
                <a:gd name="T78" fmla="*/ 38 w 92"/>
                <a:gd name="T79" fmla="*/ 159 h 172"/>
                <a:gd name="T80" fmla="*/ 30 w 92"/>
                <a:gd name="T81" fmla="*/ 146 h 172"/>
                <a:gd name="T82" fmla="*/ 26 w 92"/>
                <a:gd name="T83" fmla="*/ 135 h 172"/>
                <a:gd name="T84" fmla="*/ 19 w 92"/>
                <a:gd name="T85" fmla="*/ 130 h 172"/>
                <a:gd name="T86" fmla="*/ 20 w 92"/>
                <a:gd name="T87" fmla="*/ 112 h 172"/>
                <a:gd name="T88" fmla="*/ 27 w 92"/>
                <a:gd name="T89" fmla="*/ 89 h 172"/>
                <a:gd name="T90" fmla="*/ 36 w 92"/>
                <a:gd name="T91" fmla="*/ 86 h 172"/>
                <a:gd name="T92" fmla="*/ 45 w 92"/>
                <a:gd name="T93" fmla="*/ 93 h 172"/>
                <a:gd name="T94" fmla="*/ 57 w 92"/>
                <a:gd name="T95" fmla="*/ 99 h 172"/>
                <a:gd name="T96" fmla="*/ 57 w 92"/>
                <a:gd name="T97" fmla="*/ 100 h 172"/>
                <a:gd name="T98" fmla="*/ 57 w 92"/>
                <a:gd name="T99" fmla="*/ 99 h 172"/>
                <a:gd name="T100" fmla="*/ 56 w 92"/>
                <a:gd name="T101" fmla="*/ 91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92"/>
                <a:gd name="T154" fmla="*/ 0 h 172"/>
                <a:gd name="T155" fmla="*/ 92 w 92"/>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5" name="Freeform 66"/>
            <p:cNvSpPr>
              <a:spLocks noChangeArrowheads="1"/>
            </p:cNvSpPr>
            <p:nvPr/>
          </p:nvSpPr>
          <p:spPr bwMode="auto">
            <a:xfrm>
              <a:off x="3951288" y="1136650"/>
              <a:ext cx="207963" cy="169863"/>
            </a:xfrm>
            <a:custGeom>
              <a:avLst/>
              <a:gdLst>
                <a:gd name="T0" fmla="*/ 2 w 109"/>
                <a:gd name="T1" fmla="*/ 19 h 89"/>
                <a:gd name="T2" fmla="*/ 2 w 109"/>
                <a:gd name="T3" fmla="*/ 31 h 89"/>
                <a:gd name="T4" fmla="*/ 3 w 109"/>
                <a:gd name="T5" fmla="*/ 36 h 89"/>
                <a:gd name="T6" fmla="*/ 5 w 109"/>
                <a:gd name="T7" fmla="*/ 41 h 89"/>
                <a:gd name="T8" fmla="*/ 7 w 109"/>
                <a:gd name="T9" fmla="*/ 47 h 89"/>
                <a:gd name="T10" fmla="*/ 10 w 109"/>
                <a:gd name="T11" fmla="*/ 56 h 89"/>
                <a:gd name="T12" fmla="*/ 10 w 109"/>
                <a:gd name="T13" fmla="*/ 61 h 89"/>
                <a:gd name="T14" fmla="*/ 16 w 109"/>
                <a:gd name="T15" fmla="*/ 65 h 89"/>
                <a:gd name="T16" fmla="*/ 24 w 109"/>
                <a:gd name="T17" fmla="*/ 70 h 89"/>
                <a:gd name="T18" fmla="*/ 30 w 109"/>
                <a:gd name="T19" fmla="*/ 73 h 89"/>
                <a:gd name="T20" fmla="*/ 36 w 109"/>
                <a:gd name="T21" fmla="*/ 72 h 89"/>
                <a:gd name="T22" fmla="*/ 39 w 109"/>
                <a:gd name="T23" fmla="*/ 76 h 89"/>
                <a:gd name="T24" fmla="*/ 47 w 109"/>
                <a:gd name="T25" fmla="*/ 78 h 89"/>
                <a:gd name="T26" fmla="*/ 52 w 109"/>
                <a:gd name="T27" fmla="*/ 84 h 89"/>
                <a:gd name="T28" fmla="*/ 59 w 109"/>
                <a:gd name="T29" fmla="*/ 83 h 89"/>
                <a:gd name="T30" fmla="*/ 68 w 109"/>
                <a:gd name="T31" fmla="*/ 85 h 89"/>
                <a:gd name="T32" fmla="*/ 77 w 109"/>
                <a:gd name="T33" fmla="*/ 85 h 89"/>
                <a:gd name="T34" fmla="*/ 86 w 109"/>
                <a:gd name="T35" fmla="*/ 88 h 89"/>
                <a:gd name="T36" fmla="*/ 93 w 109"/>
                <a:gd name="T37" fmla="*/ 89 h 89"/>
                <a:gd name="T38" fmla="*/ 93 w 109"/>
                <a:gd name="T39" fmla="*/ 82 h 89"/>
                <a:gd name="T40" fmla="*/ 103 w 109"/>
                <a:gd name="T41" fmla="*/ 71 h 89"/>
                <a:gd name="T42" fmla="*/ 108 w 109"/>
                <a:gd name="T43" fmla="*/ 67 h 89"/>
                <a:gd name="T44" fmla="*/ 104 w 109"/>
                <a:gd name="T45" fmla="*/ 56 h 89"/>
                <a:gd name="T46" fmla="*/ 103 w 109"/>
                <a:gd name="T47" fmla="*/ 46 h 89"/>
                <a:gd name="T48" fmla="*/ 99 w 109"/>
                <a:gd name="T49" fmla="*/ 40 h 89"/>
                <a:gd name="T50" fmla="*/ 106 w 109"/>
                <a:gd name="T51" fmla="*/ 35 h 89"/>
                <a:gd name="T52" fmla="*/ 105 w 109"/>
                <a:gd name="T53" fmla="*/ 25 h 89"/>
                <a:gd name="T54" fmla="*/ 103 w 109"/>
                <a:gd name="T55" fmla="*/ 16 h 89"/>
                <a:gd name="T56" fmla="*/ 95 w 109"/>
                <a:gd name="T57" fmla="*/ 10 h 89"/>
                <a:gd name="T58" fmla="*/ 94 w 109"/>
                <a:gd name="T59" fmla="*/ 9 h 89"/>
                <a:gd name="T60" fmla="*/ 65 w 109"/>
                <a:gd name="T61" fmla="*/ 8 h 89"/>
                <a:gd name="T62" fmla="*/ 59 w 109"/>
                <a:gd name="T63" fmla="*/ 6 h 89"/>
                <a:gd name="T64" fmla="*/ 53 w 109"/>
                <a:gd name="T65" fmla="*/ 9 h 89"/>
                <a:gd name="T66" fmla="*/ 48 w 109"/>
                <a:gd name="T67" fmla="*/ 2 h 89"/>
                <a:gd name="T68" fmla="*/ 23 w 109"/>
                <a:gd name="T69" fmla="*/ 9 h 89"/>
                <a:gd name="T70" fmla="*/ 6 w 109"/>
                <a:gd name="T71" fmla="*/ 15 h 89"/>
                <a:gd name="T72" fmla="*/ 2 w 109"/>
                <a:gd name="T73" fmla="*/ 18 h 89"/>
                <a:gd name="T74" fmla="*/ 2 w 109"/>
                <a:gd name="T75" fmla="*/ 19 h 8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109"/>
                <a:gd name="T115" fmla="*/ 0 h 89"/>
                <a:gd name="T116" fmla="*/ 109 w 109"/>
                <a:gd name="T117" fmla="*/ 89 h 89"/>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6" name="Freeform 67"/>
            <p:cNvSpPr>
              <a:spLocks noChangeArrowheads="1"/>
            </p:cNvSpPr>
            <p:nvPr/>
          </p:nvSpPr>
          <p:spPr bwMode="auto">
            <a:xfrm>
              <a:off x="3981450" y="1412875"/>
              <a:ext cx="79375" cy="74613"/>
            </a:xfrm>
            <a:custGeom>
              <a:avLst/>
              <a:gdLst>
                <a:gd name="T0" fmla="*/ 31 w 41"/>
                <a:gd name="T1" fmla="*/ 35 h 39"/>
                <a:gd name="T2" fmla="*/ 39 w 41"/>
                <a:gd name="T3" fmla="*/ 23 h 39"/>
                <a:gd name="T4" fmla="*/ 40 w 41"/>
                <a:gd name="T5" fmla="*/ 8 h 39"/>
                <a:gd name="T6" fmla="*/ 30 w 41"/>
                <a:gd name="T7" fmla="*/ 2 h 39"/>
                <a:gd name="T8" fmla="*/ 13 w 41"/>
                <a:gd name="T9" fmla="*/ 1 h 39"/>
                <a:gd name="T10" fmla="*/ 6 w 41"/>
                <a:gd name="T11" fmla="*/ 2 h 39"/>
                <a:gd name="T12" fmla="*/ 1 w 41"/>
                <a:gd name="T13" fmla="*/ 5 h 39"/>
                <a:gd name="T14" fmla="*/ 6 w 41"/>
                <a:gd name="T15" fmla="*/ 13 h 39"/>
                <a:gd name="T16" fmla="*/ 15 w 41"/>
                <a:gd name="T17" fmla="*/ 24 h 39"/>
                <a:gd name="T18" fmla="*/ 24 w 41"/>
                <a:gd name="T19" fmla="*/ 34 h 39"/>
                <a:gd name="T20" fmla="*/ 30 w 41"/>
                <a:gd name="T21" fmla="*/ 39 h 39"/>
                <a:gd name="T22" fmla="*/ 31 w 41"/>
                <a:gd name="T23" fmla="*/ 35 h 3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1"/>
                <a:gd name="T37" fmla="*/ 0 h 39"/>
                <a:gd name="T38" fmla="*/ 41 w 41"/>
                <a:gd name="T39" fmla="*/ 39 h 3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7" name="Freeform 68"/>
            <p:cNvSpPr>
              <a:spLocks noChangeArrowheads="1"/>
            </p:cNvSpPr>
            <p:nvPr/>
          </p:nvSpPr>
          <p:spPr bwMode="auto">
            <a:xfrm>
              <a:off x="3943350" y="1379537"/>
              <a:ext cx="114300" cy="98425"/>
            </a:xfrm>
            <a:custGeom>
              <a:avLst/>
              <a:gdLst>
                <a:gd name="T0" fmla="*/ 35 w 60"/>
                <a:gd name="T1" fmla="*/ 42 h 52"/>
                <a:gd name="T2" fmla="*/ 26 w 60"/>
                <a:gd name="T3" fmla="*/ 31 h 52"/>
                <a:gd name="T4" fmla="*/ 21 w 60"/>
                <a:gd name="T5" fmla="*/ 23 h 52"/>
                <a:gd name="T6" fmla="*/ 26 w 60"/>
                <a:gd name="T7" fmla="*/ 20 h 52"/>
                <a:gd name="T8" fmla="*/ 33 w 60"/>
                <a:gd name="T9" fmla="*/ 19 h 52"/>
                <a:gd name="T10" fmla="*/ 50 w 60"/>
                <a:gd name="T11" fmla="*/ 20 h 52"/>
                <a:gd name="T12" fmla="*/ 60 w 60"/>
                <a:gd name="T13" fmla="*/ 26 h 52"/>
                <a:gd name="T14" fmla="*/ 60 w 60"/>
                <a:gd name="T15" fmla="*/ 23 h 52"/>
                <a:gd name="T16" fmla="*/ 56 w 60"/>
                <a:gd name="T17" fmla="*/ 15 h 52"/>
                <a:gd name="T18" fmla="*/ 53 w 60"/>
                <a:gd name="T19" fmla="*/ 8 h 52"/>
                <a:gd name="T20" fmla="*/ 50 w 60"/>
                <a:gd name="T21" fmla="*/ 9 h 52"/>
                <a:gd name="T22" fmla="*/ 38 w 60"/>
                <a:gd name="T23" fmla="*/ 7 h 52"/>
                <a:gd name="T24" fmla="*/ 29 w 60"/>
                <a:gd name="T25" fmla="*/ 0 h 52"/>
                <a:gd name="T26" fmla="*/ 22 w 60"/>
                <a:gd name="T27" fmla="*/ 4 h 52"/>
                <a:gd name="T28" fmla="*/ 19 w 60"/>
                <a:gd name="T29" fmla="*/ 10 h 52"/>
                <a:gd name="T30" fmla="*/ 15 w 60"/>
                <a:gd name="T31" fmla="*/ 15 h 52"/>
                <a:gd name="T32" fmla="*/ 8 w 60"/>
                <a:gd name="T33" fmla="*/ 15 h 52"/>
                <a:gd name="T34" fmla="*/ 0 w 60"/>
                <a:gd name="T35" fmla="*/ 16 h 52"/>
                <a:gd name="T36" fmla="*/ 2 w 60"/>
                <a:gd name="T37" fmla="*/ 21 h 52"/>
                <a:gd name="T38" fmla="*/ 11 w 60"/>
                <a:gd name="T39" fmla="*/ 25 h 52"/>
                <a:gd name="T40" fmla="*/ 21 w 60"/>
                <a:gd name="T41" fmla="*/ 40 h 52"/>
                <a:gd name="T42" fmla="*/ 30 w 60"/>
                <a:gd name="T43" fmla="*/ 45 h 52"/>
                <a:gd name="T44" fmla="*/ 40 w 60"/>
                <a:gd name="T45" fmla="*/ 50 h 52"/>
                <a:gd name="T46" fmla="*/ 44 w 60"/>
                <a:gd name="T47" fmla="*/ 52 h 52"/>
                <a:gd name="T48" fmla="*/ 35 w 60"/>
                <a:gd name="T49" fmla="*/ 42 h 52"/>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0"/>
                <a:gd name="T76" fmla="*/ 0 h 52"/>
                <a:gd name="T77" fmla="*/ 60 w 60"/>
                <a:gd name="T78" fmla="*/ 52 h 52"/>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8" name="Freeform 69"/>
            <p:cNvSpPr>
              <a:spLocks noChangeArrowheads="1"/>
            </p:cNvSpPr>
            <p:nvPr/>
          </p:nvSpPr>
          <p:spPr bwMode="auto">
            <a:xfrm>
              <a:off x="4054475" y="1484312"/>
              <a:ext cx="39688" cy="77788"/>
            </a:xfrm>
            <a:custGeom>
              <a:avLst/>
              <a:gdLst>
                <a:gd name="T0" fmla="*/ 14 w 21"/>
                <a:gd name="T1" fmla="*/ 35 h 41"/>
                <a:gd name="T2" fmla="*/ 17 w 21"/>
                <a:gd name="T3" fmla="*/ 31 h 41"/>
                <a:gd name="T4" fmla="*/ 21 w 21"/>
                <a:gd name="T5" fmla="*/ 24 h 41"/>
                <a:gd name="T6" fmla="*/ 21 w 21"/>
                <a:gd name="T7" fmla="*/ 24 h 41"/>
                <a:gd name="T8" fmla="*/ 15 w 21"/>
                <a:gd name="T9" fmla="*/ 17 h 41"/>
                <a:gd name="T10" fmla="*/ 16 w 21"/>
                <a:gd name="T11" fmla="*/ 5 h 41"/>
                <a:gd name="T12" fmla="*/ 6 w 21"/>
                <a:gd name="T13" fmla="*/ 0 h 41"/>
                <a:gd name="T14" fmla="*/ 1 w 21"/>
                <a:gd name="T15" fmla="*/ 8 h 41"/>
                <a:gd name="T16" fmla="*/ 4 w 21"/>
                <a:gd name="T17" fmla="*/ 15 h 41"/>
                <a:gd name="T18" fmla="*/ 3 w 21"/>
                <a:gd name="T19" fmla="*/ 32 h 41"/>
                <a:gd name="T20" fmla="*/ 11 w 21"/>
                <a:gd name="T21" fmla="*/ 41 h 41"/>
                <a:gd name="T22" fmla="*/ 14 w 21"/>
                <a:gd name="T23" fmla="*/ 35 h 4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
                <a:gd name="T37" fmla="*/ 0 h 41"/>
                <a:gd name="T38" fmla="*/ 21 w 21"/>
                <a:gd name="T39" fmla="*/ 41 h 4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69" name="Freeform 70"/>
            <p:cNvSpPr>
              <a:spLocks noChangeArrowheads="1"/>
            </p:cNvSpPr>
            <p:nvPr/>
          </p:nvSpPr>
          <p:spPr bwMode="auto">
            <a:xfrm>
              <a:off x="3856038" y="1309687"/>
              <a:ext cx="160338" cy="71438"/>
            </a:xfrm>
            <a:custGeom>
              <a:avLst/>
              <a:gdLst>
                <a:gd name="T0" fmla="*/ 71 w 84"/>
                <a:gd name="T1" fmla="*/ 3 h 37"/>
                <a:gd name="T2" fmla="*/ 60 w 84"/>
                <a:gd name="T3" fmla="*/ 0 h 37"/>
                <a:gd name="T4" fmla="*/ 58 w 84"/>
                <a:gd name="T5" fmla="*/ 5 h 37"/>
                <a:gd name="T6" fmla="*/ 48 w 84"/>
                <a:gd name="T7" fmla="*/ 5 h 37"/>
                <a:gd name="T8" fmla="*/ 42 w 84"/>
                <a:gd name="T9" fmla="*/ 10 h 37"/>
                <a:gd name="T10" fmla="*/ 38 w 84"/>
                <a:gd name="T11" fmla="*/ 17 h 37"/>
                <a:gd name="T12" fmla="*/ 33 w 84"/>
                <a:gd name="T13" fmla="*/ 20 h 37"/>
                <a:gd name="T14" fmla="*/ 22 w 84"/>
                <a:gd name="T15" fmla="*/ 22 h 37"/>
                <a:gd name="T16" fmla="*/ 15 w 84"/>
                <a:gd name="T17" fmla="*/ 23 h 37"/>
                <a:gd name="T18" fmla="*/ 9 w 84"/>
                <a:gd name="T19" fmla="*/ 24 h 37"/>
                <a:gd name="T20" fmla="*/ 2 w 84"/>
                <a:gd name="T21" fmla="*/ 22 h 37"/>
                <a:gd name="T22" fmla="*/ 1 w 84"/>
                <a:gd name="T23" fmla="*/ 28 h 37"/>
                <a:gd name="T24" fmla="*/ 7 w 84"/>
                <a:gd name="T25" fmla="*/ 31 h 37"/>
                <a:gd name="T26" fmla="*/ 14 w 84"/>
                <a:gd name="T27" fmla="*/ 32 h 37"/>
                <a:gd name="T28" fmla="*/ 21 w 84"/>
                <a:gd name="T29" fmla="*/ 30 h 37"/>
                <a:gd name="T30" fmla="*/ 30 w 84"/>
                <a:gd name="T31" fmla="*/ 29 h 37"/>
                <a:gd name="T32" fmla="*/ 32 w 84"/>
                <a:gd name="T33" fmla="*/ 34 h 37"/>
                <a:gd name="T34" fmla="*/ 42 w 84"/>
                <a:gd name="T35" fmla="*/ 35 h 37"/>
                <a:gd name="T36" fmla="*/ 55 w 84"/>
                <a:gd name="T37" fmla="*/ 37 h 37"/>
                <a:gd name="T38" fmla="*/ 64 w 84"/>
                <a:gd name="T39" fmla="*/ 34 h 37"/>
                <a:gd name="T40" fmla="*/ 72 w 84"/>
                <a:gd name="T41" fmla="*/ 31 h 37"/>
                <a:gd name="T42" fmla="*/ 72 w 84"/>
                <a:gd name="T43" fmla="*/ 31 h 37"/>
                <a:gd name="T44" fmla="*/ 74 w 84"/>
                <a:gd name="T45" fmla="*/ 29 h 37"/>
                <a:gd name="T46" fmla="*/ 76 w 84"/>
                <a:gd name="T47" fmla="*/ 24 h 37"/>
                <a:gd name="T48" fmla="*/ 77 w 84"/>
                <a:gd name="T49" fmla="*/ 19 h 37"/>
                <a:gd name="T50" fmla="*/ 82 w 84"/>
                <a:gd name="T51" fmla="*/ 16 h 37"/>
                <a:gd name="T52" fmla="*/ 84 w 84"/>
                <a:gd name="T53" fmla="*/ 13 h 37"/>
                <a:gd name="T54" fmla="*/ 79 w 84"/>
                <a:gd name="T55" fmla="*/ 4 h 37"/>
                <a:gd name="T56" fmla="*/ 71 w 84"/>
                <a:gd name="T57" fmla="*/ 3 h 3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84"/>
                <a:gd name="T88" fmla="*/ 0 h 37"/>
                <a:gd name="T89" fmla="*/ 84 w 84"/>
                <a:gd name="T90" fmla="*/ 37 h 3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0" name="Freeform 71"/>
            <p:cNvSpPr>
              <a:spLocks noChangeArrowheads="1"/>
            </p:cNvSpPr>
            <p:nvPr/>
          </p:nvSpPr>
          <p:spPr bwMode="auto">
            <a:xfrm>
              <a:off x="3992563" y="1317625"/>
              <a:ext cx="142875" cy="80963"/>
            </a:xfrm>
            <a:custGeom>
              <a:avLst/>
              <a:gdLst>
                <a:gd name="T0" fmla="*/ 71 w 74"/>
                <a:gd name="T1" fmla="*/ 8 h 42"/>
                <a:gd name="T2" fmla="*/ 68 w 74"/>
                <a:gd name="T3" fmla="*/ 7 h 42"/>
                <a:gd name="T4" fmla="*/ 61 w 74"/>
                <a:gd name="T5" fmla="*/ 4 h 42"/>
                <a:gd name="T6" fmla="*/ 51 w 74"/>
                <a:gd name="T7" fmla="*/ 1 h 42"/>
                <a:gd name="T8" fmla="*/ 40 w 74"/>
                <a:gd name="T9" fmla="*/ 7 h 42"/>
                <a:gd name="T10" fmla="*/ 28 w 74"/>
                <a:gd name="T11" fmla="*/ 11 h 42"/>
                <a:gd name="T12" fmla="*/ 13 w 74"/>
                <a:gd name="T13" fmla="*/ 11 h 42"/>
                <a:gd name="T14" fmla="*/ 12 w 74"/>
                <a:gd name="T15" fmla="*/ 9 h 42"/>
                <a:gd name="T16" fmla="*/ 10 w 74"/>
                <a:gd name="T17" fmla="*/ 12 h 42"/>
                <a:gd name="T18" fmla="*/ 5 w 74"/>
                <a:gd name="T19" fmla="*/ 15 h 42"/>
                <a:gd name="T20" fmla="*/ 4 w 74"/>
                <a:gd name="T21" fmla="*/ 20 h 42"/>
                <a:gd name="T22" fmla="*/ 2 w 74"/>
                <a:gd name="T23" fmla="*/ 25 h 42"/>
                <a:gd name="T24" fmla="*/ 0 w 74"/>
                <a:gd name="T25" fmla="*/ 27 h 42"/>
                <a:gd name="T26" fmla="*/ 3 w 74"/>
                <a:gd name="T27" fmla="*/ 32 h 42"/>
                <a:gd name="T28" fmla="*/ 3 w 74"/>
                <a:gd name="T29" fmla="*/ 32 h 42"/>
                <a:gd name="T30" fmla="*/ 12 w 74"/>
                <a:gd name="T31" fmla="*/ 39 h 42"/>
                <a:gd name="T32" fmla="*/ 24 w 74"/>
                <a:gd name="T33" fmla="*/ 41 h 42"/>
                <a:gd name="T34" fmla="*/ 39 w 74"/>
                <a:gd name="T35" fmla="*/ 37 h 42"/>
                <a:gd name="T36" fmla="*/ 44 w 74"/>
                <a:gd name="T37" fmla="*/ 38 h 42"/>
                <a:gd name="T38" fmla="*/ 47 w 74"/>
                <a:gd name="T39" fmla="*/ 39 h 42"/>
                <a:gd name="T40" fmla="*/ 54 w 74"/>
                <a:gd name="T41" fmla="*/ 34 h 42"/>
                <a:gd name="T42" fmla="*/ 64 w 74"/>
                <a:gd name="T43" fmla="*/ 17 h 42"/>
                <a:gd name="T44" fmla="*/ 72 w 74"/>
                <a:gd name="T45" fmla="*/ 12 h 42"/>
                <a:gd name="T46" fmla="*/ 71 w 74"/>
                <a:gd name="T47" fmla="*/ 8 h 4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4"/>
                <a:gd name="T73" fmla="*/ 0 h 42"/>
                <a:gd name="T74" fmla="*/ 74 w 74"/>
                <a:gd name="T75" fmla="*/ 42 h 4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1" name="Freeform 72"/>
            <p:cNvSpPr>
              <a:spLocks noChangeArrowheads="1"/>
            </p:cNvSpPr>
            <p:nvPr/>
          </p:nvSpPr>
          <p:spPr bwMode="auto">
            <a:xfrm>
              <a:off x="3911600" y="1252537"/>
              <a:ext cx="134938" cy="69850"/>
            </a:xfrm>
            <a:custGeom>
              <a:avLst/>
              <a:gdLst>
                <a:gd name="T0" fmla="*/ 68 w 71"/>
                <a:gd name="T1" fmla="*/ 17 h 36"/>
                <a:gd name="T2" fmla="*/ 60 w 71"/>
                <a:gd name="T3" fmla="*/ 15 h 36"/>
                <a:gd name="T4" fmla="*/ 57 w 71"/>
                <a:gd name="T5" fmla="*/ 11 h 36"/>
                <a:gd name="T6" fmla="*/ 51 w 71"/>
                <a:gd name="T7" fmla="*/ 12 h 36"/>
                <a:gd name="T8" fmla="*/ 45 w 71"/>
                <a:gd name="T9" fmla="*/ 9 h 36"/>
                <a:gd name="T10" fmla="*/ 37 w 71"/>
                <a:gd name="T11" fmla="*/ 4 h 36"/>
                <a:gd name="T12" fmla="*/ 31 w 71"/>
                <a:gd name="T13" fmla="*/ 0 h 36"/>
                <a:gd name="T14" fmla="*/ 30 w 71"/>
                <a:gd name="T15" fmla="*/ 1 h 36"/>
                <a:gd name="T16" fmla="*/ 24 w 71"/>
                <a:gd name="T17" fmla="*/ 2 h 36"/>
                <a:gd name="T18" fmla="*/ 15 w 71"/>
                <a:gd name="T19" fmla="*/ 6 h 36"/>
                <a:gd name="T20" fmla="*/ 3 w 71"/>
                <a:gd name="T21" fmla="*/ 10 h 36"/>
                <a:gd name="T22" fmla="*/ 4 w 71"/>
                <a:gd name="T23" fmla="*/ 16 h 36"/>
                <a:gd name="T24" fmla="*/ 8 w 71"/>
                <a:gd name="T25" fmla="*/ 26 h 36"/>
                <a:gd name="T26" fmla="*/ 20 w 71"/>
                <a:gd name="T27" fmla="*/ 35 h 36"/>
                <a:gd name="T28" fmla="*/ 19 w 71"/>
                <a:gd name="T29" fmla="*/ 35 h 36"/>
                <a:gd name="T30" fmla="*/ 29 w 71"/>
                <a:gd name="T31" fmla="*/ 35 h 36"/>
                <a:gd name="T32" fmla="*/ 31 w 71"/>
                <a:gd name="T33" fmla="*/ 30 h 36"/>
                <a:gd name="T34" fmla="*/ 42 w 71"/>
                <a:gd name="T35" fmla="*/ 33 h 36"/>
                <a:gd name="T36" fmla="*/ 50 w 71"/>
                <a:gd name="T37" fmla="*/ 34 h 36"/>
                <a:gd name="T38" fmla="*/ 51 w 71"/>
                <a:gd name="T39" fmla="*/ 36 h 36"/>
                <a:gd name="T40" fmla="*/ 54 w 71"/>
                <a:gd name="T41" fmla="*/ 33 h 36"/>
                <a:gd name="T42" fmla="*/ 65 w 71"/>
                <a:gd name="T43" fmla="*/ 27 h 36"/>
                <a:gd name="T44" fmla="*/ 71 w 71"/>
                <a:gd name="T45" fmla="*/ 22 h 36"/>
                <a:gd name="T46" fmla="*/ 68 w 71"/>
                <a:gd name="T47" fmla="*/ 17 h 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71"/>
                <a:gd name="T73" fmla="*/ 0 h 36"/>
                <a:gd name="T74" fmla="*/ 71 w 71"/>
                <a:gd name="T75" fmla="*/ 36 h 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2" name="Freeform 73"/>
            <p:cNvSpPr>
              <a:spLocks noChangeArrowheads="1"/>
            </p:cNvSpPr>
            <p:nvPr/>
          </p:nvSpPr>
          <p:spPr bwMode="auto">
            <a:xfrm>
              <a:off x="4008438" y="1293812"/>
              <a:ext cx="120650" cy="50800"/>
            </a:xfrm>
            <a:custGeom>
              <a:avLst/>
              <a:gdLst>
                <a:gd name="T0" fmla="*/ 47 w 63"/>
                <a:gd name="T1" fmla="*/ 3 h 27"/>
                <a:gd name="T2" fmla="*/ 38 w 63"/>
                <a:gd name="T3" fmla="*/ 3 h 27"/>
                <a:gd name="T4" fmla="*/ 29 w 63"/>
                <a:gd name="T5" fmla="*/ 1 h 27"/>
                <a:gd name="T6" fmla="*/ 22 w 63"/>
                <a:gd name="T7" fmla="*/ 2 h 27"/>
                <a:gd name="T8" fmla="*/ 20 w 63"/>
                <a:gd name="T9" fmla="*/ 1 h 27"/>
                <a:gd name="T10" fmla="*/ 14 w 63"/>
                <a:gd name="T11" fmla="*/ 6 h 27"/>
                <a:gd name="T12" fmla="*/ 3 w 63"/>
                <a:gd name="T13" fmla="*/ 12 h 27"/>
                <a:gd name="T14" fmla="*/ 0 w 63"/>
                <a:gd name="T15" fmla="*/ 15 h 27"/>
                <a:gd name="T16" fmla="*/ 5 w 63"/>
                <a:gd name="T17" fmla="*/ 24 h 27"/>
                <a:gd name="T18" fmla="*/ 20 w 63"/>
                <a:gd name="T19" fmla="*/ 24 h 27"/>
                <a:gd name="T20" fmla="*/ 32 w 63"/>
                <a:gd name="T21" fmla="*/ 20 h 27"/>
                <a:gd name="T22" fmla="*/ 43 w 63"/>
                <a:gd name="T23" fmla="*/ 14 h 27"/>
                <a:gd name="T24" fmla="*/ 53 w 63"/>
                <a:gd name="T25" fmla="*/ 17 h 27"/>
                <a:gd name="T26" fmla="*/ 60 w 63"/>
                <a:gd name="T27" fmla="*/ 20 h 27"/>
                <a:gd name="T28" fmla="*/ 58 w 63"/>
                <a:gd name="T29" fmla="*/ 16 h 27"/>
                <a:gd name="T30" fmla="*/ 63 w 63"/>
                <a:gd name="T31" fmla="*/ 8 h 27"/>
                <a:gd name="T32" fmla="*/ 63 w 63"/>
                <a:gd name="T33" fmla="*/ 7 h 27"/>
                <a:gd name="T34" fmla="*/ 56 w 63"/>
                <a:gd name="T35" fmla="*/ 6 h 27"/>
                <a:gd name="T36" fmla="*/ 47 w 63"/>
                <a:gd name="T37" fmla="*/ 3 h 2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63"/>
                <a:gd name="T58" fmla="*/ 0 h 27"/>
                <a:gd name="T59" fmla="*/ 63 w 63"/>
                <a:gd name="T60" fmla="*/ 27 h 2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3" name="Freeform 74"/>
            <p:cNvSpPr>
              <a:spLocks noChangeArrowheads="1"/>
            </p:cNvSpPr>
            <p:nvPr/>
          </p:nvSpPr>
          <p:spPr bwMode="auto">
            <a:xfrm>
              <a:off x="3436938" y="1495425"/>
              <a:ext cx="80963" cy="133350"/>
            </a:xfrm>
            <a:custGeom>
              <a:avLst/>
              <a:gdLst>
                <a:gd name="T0" fmla="*/ 30 w 42"/>
                <a:gd name="T1" fmla="*/ 57 h 70"/>
                <a:gd name="T2" fmla="*/ 28 w 42"/>
                <a:gd name="T3" fmla="*/ 52 h 70"/>
                <a:gd name="T4" fmla="*/ 31 w 42"/>
                <a:gd name="T5" fmla="*/ 45 h 70"/>
                <a:gd name="T6" fmla="*/ 27 w 42"/>
                <a:gd name="T7" fmla="*/ 39 h 70"/>
                <a:gd name="T8" fmla="*/ 30 w 42"/>
                <a:gd name="T9" fmla="*/ 35 h 70"/>
                <a:gd name="T10" fmla="*/ 32 w 42"/>
                <a:gd name="T11" fmla="*/ 27 h 70"/>
                <a:gd name="T12" fmla="*/ 31 w 42"/>
                <a:gd name="T13" fmla="*/ 17 h 70"/>
                <a:gd name="T14" fmla="*/ 39 w 42"/>
                <a:gd name="T15" fmla="*/ 10 h 70"/>
                <a:gd name="T16" fmla="*/ 36 w 42"/>
                <a:gd name="T17" fmla="*/ 6 h 70"/>
                <a:gd name="T18" fmla="*/ 29 w 42"/>
                <a:gd name="T19" fmla="*/ 4 h 70"/>
                <a:gd name="T20" fmla="*/ 25 w 42"/>
                <a:gd name="T21" fmla="*/ 4 h 70"/>
                <a:gd name="T22" fmla="*/ 18 w 42"/>
                <a:gd name="T23" fmla="*/ 3 h 70"/>
                <a:gd name="T24" fmla="*/ 14 w 42"/>
                <a:gd name="T25" fmla="*/ 2 h 70"/>
                <a:gd name="T26" fmla="*/ 11 w 42"/>
                <a:gd name="T27" fmla="*/ 4 h 70"/>
                <a:gd name="T28" fmla="*/ 11 w 42"/>
                <a:gd name="T29" fmla="*/ 11 h 70"/>
                <a:gd name="T30" fmla="*/ 4 w 42"/>
                <a:gd name="T31" fmla="*/ 38 h 70"/>
                <a:gd name="T32" fmla="*/ 8 w 42"/>
                <a:gd name="T33" fmla="*/ 48 h 70"/>
                <a:gd name="T34" fmla="*/ 10 w 42"/>
                <a:gd name="T35" fmla="*/ 67 h 70"/>
                <a:gd name="T36" fmla="*/ 18 w 42"/>
                <a:gd name="T37" fmla="*/ 70 h 70"/>
                <a:gd name="T38" fmla="*/ 27 w 42"/>
                <a:gd name="T39" fmla="*/ 68 h 70"/>
                <a:gd name="T40" fmla="*/ 26 w 42"/>
                <a:gd name="T41" fmla="*/ 64 h 70"/>
                <a:gd name="T42" fmla="*/ 30 w 42"/>
                <a:gd name="T43" fmla="*/ 57 h 70"/>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2"/>
                <a:gd name="T67" fmla="*/ 0 h 70"/>
                <a:gd name="T68" fmla="*/ 42 w 42"/>
                <a:gd name="T69" fmla="*/ 70 h 70"/>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4" name="Freeform 75"/>
            <p:cNvSpPr>
              <a:spLocks noChangeArrowheads="1"/>
            </p:cNvSpPr>
            <p:nvPr/>
          </p:nvSpPr>
          <p:spPr bwMode="auto">
            <a:xfrm>
              <a:off x="3716338" y="1182687"/>
              <a:ext cx="88900" cy="76200"/>
            </a:xfrm>
            <a:custGeom>
              <a:avLst/>
              <a:gdLst>
                <a:gd name="T0" fmla="*/ 15 w 47"/>
                <a:gd name="T1" fmla="*/ 31 h 40"/>
                <a:gd name="T2" fmla="*/ 23 w 47"/>
                <a:gd name="T3" fmla="*/ 32 h 40"/>
                <a:gd name="T4" fmla="*/ 31 w 47"/>
                <a:gd name="T5" fmla="*/ 38 h 40"/>
                <a:gd name="T6" fmla="*/ 33 w 47"/>
                <a:gd name="T7" fmla="*/ 40 h 40"/>
                <a:gd name="T8" fmla="*/ 35 w 47"/>
                <a:gd name="T9" fmla="*/ 32 h 40"/>
                <a:gd name="T10" fmla="*/ 35 w 47"/>
                <a:gd name="T11" fmla="*/ 26 h 40"/>
                <a:gd name="T12" fmla="*/ 42 w 47"/>
                <a:gd name="T13" fmla="*/ 23 h 40"/>
                <a:gd name="T14" fmla="*/ 44 w 47"/>
                <a:gd name="T15" fmla="*/ 20 h 40"/>
                <a:gd name="T16" fmla="*/ 40 w 47"/>
                <a:gd name="T17" fmla="*/ 14 h 40"/>
                <a:gd name="T18" fmla="*/ 46 w 47"/>
                <a:gd name="T19" fmla="*/ 8 h 40"/>
                <a:gd name="T20" fmla="*/ 46 w 47"/>
                <a:gd name="T21" fmla="*/ 1 h 40"/>
                <a:gd name="T22" fmla="*/ 43 w 47"/>
                <a:gd name="T23" fmla="*/ 2 h 40"/>
                <a:gd name="T24" fmla="*/ 32 w 47"/>
                <a:gd name="T25" fmla="*/ 2 h 40"/>
                <a:gd name="T26" fmla="*/ 27 w 47"/>
                <a:gd name="T27" fmla="*/ 10 h 40"/>
                <a:gd name="T28" fmla="*/ 22 w 47"/>
                <a:gd name="T29" fmla="*/ 10 h 40"/>
                <a:gd name="T30" fmla="*/ 16 w 47"/>
                <a:gd name="T31" fmla="*/ 13 h 40"/>
                <a:gd name="T32" fmla="*/ 11 w 47"/>
                <a:gd name="T33" fmla="*/ 22 h 40"/>
                <a:gd name="T34" fmla="*/ 2 w 47"/>
                <a:gd name="T35" fmla="*/ 33 h 40"/>
                <a:gd name="T36" fmla="*/ 0 w 47"/>
                <a:gd name="T37" fmla="*/ 34 h 40"/>
                <a:gd name="T38" fmla="*/ 4 w 47"/>
                <a:gd name="T39" fmla="*/ 35 h 40"/>
                <a:gd name="T40" fmla="*/ 15 w 47"/>
                <a:gd name="T41" fmla="*/ 31 h 4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7"/>
                <a:gd name="T64" fmla="*/ 0 h 40"/>
                <a:gd name="T65" fmla="*/ 47 w 47"/>
                <a:gd name="T66" fmla="*/ 40 h 4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5" name="Freeform 76"/>
            <p:cNvSpPr>
              <a:spLocks noChangeArrowheads="1"/>
            </p:cNvSpPr>
            <p:nvPr/>
          </p:nvSpPr>
          <p:spPr bwMode="auto">
            <a:xfrm>
              <a:off x="3773488" y="1279525"/>
              <a:ext cx="15875" cy="19050"/>
            </a:xfrm>
            <a:custGeom>
              <a:avLst/>
              <a:gdLst>
                <a:gd name="T0" fmla="*/ 4 w 8"/>
                <a:gd name="T1" fmla="*/ 0 h 10"/>
                <a:gd name="T2" fmla="*/ 0 w 8"/>
                <a:gd name="T3" fmla="*/ 9 h 10"/>
                <a:gd name="T4" fmla="*/ 8 w 8"/>
                <a:gd name="T5" fmla="*/ 10 h 10"/>
                <a:gd name="T6" fmla="*/ 4 w 8"/>
                <a:gd name="T7" fmla="*/ 1 h 10"/>
                <a:gd name="T8" fmla="*/ 4 w 8"/>
                <a:gd name="T9" fmla="*/ 0 h 10"/>
                <a:gd name="T10" fmla="*/ 0 60000 65536"/>
                <a:gd name="T11" fmla="*/ 0 60000 65536"/>
                <a:gd name="T12" fmla="*/ 0 60000 65536"/>
                <a:gd name="T13" fmla="*/ 0 60000 65536"/>
                <a:gd name="T14" fmla="*/ 0 60000 65536"/>
                <a:gd name="T15" fmla="*/ 0 w 8"/>
                <a:gd name="T16" fmla="*/ 0 h 10"/>
                <a:gd name="T17" fmla="*/ 8 w 8"/>
                <a:gd name="T18" fmla="*/ 10 h 10"/>
              </a:gdLst>
              <a:ahLst/>
              <a:cxnLst>
                <a:cxn ang="T10">
                  <a:pos x="T0" y="T1"/>
                </a:cxn>
                <a:cxn ang="T11">
                  <a:pos x="T2" y="T3"/>
                </a:cxn>
                <a:cxn ang="T12">
                  <a:pos x="T4" y="T5"/>
                </a:cxn>
                <a:cxn ang="T13">
                  <a:pos x="T6" y="T7"/>
                </a:cxn>
                <a:cxn ang="T14">
                  <a:pos x="T8" y="T9"/>
                </a:cxn>
              </a:cxnLst>
              <a:rect l="T15" t="T16" r="T17" b="T18"/>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6" name="Freeform 77"/>
            <p:cNvSpPr>
              <a:spLocks noChangeArrowheads="1"/>
            </p:cNvSpPr>
            <p:nvPr/>
          </p:nvSpPr>
          <p:spPr bwMode="auto">
            <a:xfrm>
              <a:off x="3702050" y="1238250"/>
              <a:ext cx="84138" cy="60325"/>
            </a:xfrm>
            <a:custGeom>
              <a:avLst/>
              <a:gdLst>
                <a:gd name="T0" fmla="*/ 1 w 44"/>
                <a:gd name="T1" fmla="*/ 9 h 32"/>
                <a:gd name="T2" fmla="*/ 5 w 44"/>
                <a:gd name="T3" fmla="*/ 14 h 32"/>
                <a:gd name="T4" fmla="*/ 11 w 44"/>
                <a:gd name="T5" fmla="*/ 17 h 32"/>
                <a:gd name="T6" fmla="*/ 18 w 44"/>
                <a:gd name="T7" fmla="*/ 21 h 32"/>
                <a:gd name="T8" fmla="*/ 21 w 44"/>
                <a:gd name="T9" fmla="*/ 25 h 32"/>
                <a:gd name="T10" fmla="*/ 26 w 44"/>
                <a:gd name="T11" fmla="*/ 23 h 32"/>
                <a:gd name="T12" fmla="*/ 30 w 44"/>
                <a:gd name="T13" fmla="*/ 28 h 32"/>
                <a:gd name="T14" fmla="*/ 35 w 44"/>
                <a:gd name="T15" fmla="*/ 32 h 32"/>
                <a:gd name="T16" fmla="*/ 37 w 44"/>
                <a:gd name="T17" fmla="*/ 31 h 32"/>
                <a:gd name="T18" fmla="*/ 41 w 44"/>
                <a:gd name="T19" fmla="*/ 22 h 32"/>
                <a:gd name="T20" fmla="*/ 43 w 44"/>
                <a:gd name="T21" fmla="*/ 19 h 32"/>
                <a:gd name="T22" fmla="*/ 40 w 44"/>
                <a:gd name="T23" fmla="*/ 12 h 32"/>
                <a:gd name="T24" fmla="*/ 40 w 44"/>
                <a:gd name="T25" fmla="*/ 11 h 32"/>
                <a:gd name="T26" fmla="*/ 38 w 44"/>
                <a:gd name="T27" fmla="*/ 9 h 32"/>
                <a:gd name="T28" fmla="*/ 30 w 44"/>
                <a:gd name="T29" fmla="*/ 3 h 32"/>
                <a:gd name="T30" fmla="*/ 22 w 44"/>
                <a:gd name="T31" fmla="*/ 2 h 32"/>
                <a:gd name="T32" fmla="*/ 11 w 44"/>
                <a:gd name="T33" fmla="*/ 6 h 32"/>
                <a:gd name="T34" fmla="*/ 7 w 44"/>
                <a:gd name="T35" fmla="*/ 5 h 32"/>
                <a:gd name="T36" fmla="*/ 0 w 44"/>
                <a:gd name="T37" fmla="*/ 8 h 32"/>
                <a:gd name="T38" fmla="*/ 1 w 44"/>
                <a:gd name="T39" fmla="*/ 9 h 3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4"/>
                <a:gd name="T61" fmla="*/ 0 h 32"/>
                <a:gd name="T62" fmla="*/ 44 w 44"/>
                <a:gd name="T63" fmla="*/ 32 h 3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7" name="Freeform 78"/>
            <p:cNvSpPr>
              <a:spLocks noChangeArrowheads="1"/>
            </p:cNvSpPr>
            <p:nvPr/>
          </p:nvSpPr>
          <p:spPr bwMode="auto">
            <a:xfrm>
              <a:off x="4083050" y="1327150"/>
              <a:ext cx="195263" cy="128588"/>
            </a:xfrm>
            <a:custGeom>
              <a:avLst/>
              <a:gdLst>
                <a:gd name="T0" fmla="*/ 91 w 102"/>
                <a:gd name="T1" fmla="*/ 45 h 67"/>
                <a:gd name="T2" fmla="*/ 87 w 102"/>
                <a:gd name="T3" fmla="*/ 42 h 67"/>
                <a:gd name="T4" fmla="*/ 87 w 102"/>
                <a:gd name="T5" fmla="*/ 41 h 67"/>
                <a:gd name="T6" fmla="*/ 85 w 102"/>
                <a:gd name="T7" fmla="*/ 29 h 67"/>
                <a:gd name="T8" fmla="*/ 78 w 102"/>
                <a:gd name="T9" fmla="*/ 13 h 67"/>
                <a:gd name="T10" fmla="*/ 70 w 102"/>
                <a:gd name="T11" fmla="*/ 0 h 67"/>
                <a:gd name="T12" fmla="*/ 65 w 102"/>
                <a:gd name="T13" fmla="*/ 3 h 67"/>
                <a:gd name="T14" fmla="*/ 59 w 102"/>
                <a:gd name="T15" fmla="*/ 6 h 67"/>
                <a:gd name="T16" fmla="*/ 53 w 102"/>
                <a:gd name="T17" fmla="*/ 7 h 67"/>
                <a:gd name="T18" fmla="*/ 48 w 102"/>
                <a:gd name="T19" fmla="*/ 8 h 67"/>
                <a:gd name="T20" fmla="*/ 41 w 102"/>
                <a:gd name="T21" fmla="*/ 6 h 67"/>
                <a:gd name="T22" fmla="*/ 30 w 102"/>
                <a:gd name="T23" fmla="*/ 4 h 67"/>
                <a:gd name="T24" fmla="*/ 26 w 102"/>
                <a:gd name="T25" fmla="*/ 5 h 67"/>
                <a:gd name="T26" fmla="*/ 25 w 102"/>
                <a:gd name="T27" fmla="*/ 7 h 67"/>
                <a:gd name="T28" fmla="*/ 17 w 102"/>
                <a:gd name="T29" fmla="*/ 12 h 67"/>
                <a:gd name="T30" fmla="*/ 7 w 102"/>
                <a:gd name="T31" fmla="*/ 29 h 67"/>
                <a:gd name="T32" fmla="*/ 0 w 102"/>
                <a:gd name="T33" fmla="*/ 34 h 67"/>
                <a:gd name="T34" fmla="*/ 4 w 102"/>
                <a:gd name="T35" fmla="*/ 41 h 67"/>
                <a:gd name="T36" fmla="*/ 8 w 102"/>
                <a:gd name="T37" fmla="*/ 45 h 67"/>
                <a:gd name="T38" fmla="*/ 9 w 102"/>
                <a:gd name="T39" fmla="*/ 52 h 67"/>
                <a:gd name="T40" fmla="*/ 22 w 102"/>
                <a:gd name="T41" fmla="*/ 55 h 67"/>
                <a:gd name="T42" fmla="*/ 22 w 102"/>
                <a:gd name="T43" fmla="*/ 60 h 67"/>
                <a:gd name="T44" fmla="*/ 29 w 102"/>
                <a:gd name="T45" fmla="*/ 65 h 67"/>
                <a:gd name="T46" fmla="*/ 41 w 102"/>
                <a:gd name="T47" fmla="*/ 66 h 67"/>
                <a:gd name="T48" fmla="*/ 53 w 102"/>
                <a:gd name="T49" fmla="*/ 66 h 67"/>
                <a:gd name="T50" fmla="*/ 61 w 102"/>
                <a:gd name="T51" fmla="*/ 63 h 67"/>
                <a:gd name="T52" fmla="*/ 74 w 102"/>
                <a:gd name="T53" fmla="*/ 61 h 67"/>
                <a:gd name="T54" fmla="*/ 83 w 102"/>
                <a:gd name="T55" fmla="*/ 63 h 67"/>
                <a:gd name="T56" fmla="*/ 90 w 102"/>
                <a:gd name="T57" fmla="*/ 66 h 67"/>
                <a:gd name="T58" fmla="*/ 90 w 102"/>
                <a:gd name="T59" fmla="*/ 61 h 67"/>
                <a:gd name="T60" fmla="*/ 96 w 102"/>
                <a:gd name="T61" fmla="*/ 51 h 67"/>
                <a:gd name="T62" fmla="*/ 101 w 102"/>
                <a:gd name="T63" fmla="*/ 45 h 67"/>
                <a:gd name="T64" fmla="*/ 101 w 102"/>
                <a:gd name="T65" fmla="*/ 45 h 67"/>
                <a:gd name="T66" fmla="*/ 97 w 102"/>
                <a:gd name="T67" fmla="*/ 42 h 67"/>
                <a:gd name="T68" fmla="*/ 91 w 102"/>
                <a:gd name="T69" fmla="*/ 45 h 6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02"/>
                <a:gd name="T106" fmla="*/ 0 h 67"/>
                <a:gd name="T107" fmla="*/ 102 w 102"/>
                <a:gd name="T108" fmla="*/ 67 h 6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8" name="Freeform 79"/>
            <p:cNvSpPr>
              <a:spLocks noChangeArrowheads="1"/>
            </p:cNvSpPr>
            <p:nvPr/>
          </p:nvSpPr>
          <p:spPr bwMode="auto">
            <a:xfrm>
              <a:off x="4216400" y="1323975"/>
              <a:ext cx="66675" cy="82550"/>
            </a:xfrm>
            <a:custGeom>
              <a:avLst/>
              <a:gdLst>
                <a:gd name="T0" fmla="*/ 26 w 35"/>
                <a:gd name="T1" fmla="*/ 11 h 43"/>
                <a:gd name="T2" fmla="*/ 18 w 35"/>
                <a:gd name="T3" fmla="*/ 5 h 43"/>
                <a:gd name="T4" fmla="*/ 9 w 35"/>
                <a:gd name="T5" fmla="*/ 0 h 43"/>
                <a:gd name="T6" fmla="*/ 0 w 35"/>
                <a:gd name="T7" fmla="*/ 2 h 43"/>
                <a:gd name="T8" fmla="*/ 8 w 35"/>
                <a:gd name="T9" fmla="*/ 15 h 43"/>
                <a:gd name="T10" fmla="*/ 15 w 35"/>
                <a:gd name="T11" fmla="*/ 31 h 43"/>
                <a:gd name="T12" fmla="*/ 17 w 35"/>
                <a:gd name="T13" fmla="*/ 43 h 43"/>
                <a:gd name="T14" fmla="*/ 23 w 35"/>
                <a:gd name="T15" fmla="*/ 34 h 43"/>
                <a:gd name="T16" fmla="*/ 28 w 35"/>
                <a:gd name="T17" fmla="*/ 29 h 43"/>
                <a:gd name="T18" fmla="*/ 35 w 35"/>
                <a:gd name="T19" fmla="*/ 30 h 43"/>
                <a:gd name="T20" fmla="*/ 33 w 35"/>
                <a:gd name="T21" fmla="*/ 23 h 43"/>
                <a:gd name="T22" fmla="*/ 26 w 35"/>
                <a:gd name="T23" fmla="*/ 11 h 4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5"/>
                <a:gd name="T37" fmla="*/ 0 h 43"/>
                <a:gd name="T38" fmla="*/ 35 w 35"/>
                <a:gd name="T39" fmla="*/ 43 h 4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79" name="Freeform 80"/>
            <p:cNvSpPr>
              <a:spLocks noChangeArrowheads="1"/>
            </p:cNvSpPr>
            <p:nvPr/>
          </p:nvSpPr>
          <p:spPr bwMode="auto">
            <a:xfrm>
              <a:off x="4119563" y="1441450"/>
              <a:ext cx="134938" cy="74613"/>
            </a:xfrm>
            <a:custGeom>
              <a:avLst/>
              <a:gdLst>
                <a:gd name="T0" fmla="*/ 55 w 71"/>
                <a:gd name="T1" fmla="*/ 1 h 39"/>
                <a:gd name="T2" fmla="*/ 42 w 71"/>
                <a:gd name="T3" fmla="*/ 3 h 39"/>
                <a:gd name="T4" fmla="*/ 34 w 71"/>
                <a:gd name="T5" fmla="*/ 6 h 39"/>
                <a:gd name="T6" fmla="*/ 22 w 71"/>
                <a:gd name="T7" fmla="*/ 6 h 39"/>
                <a:gd name="T8" fmla="*/ 10 w 71"/>
                <a:gd name="T9" fmla="*/ 5 h 39"/>
                <a:gd name="T10" fmla="*/ 3 w 71"/>
                <a:gd name="T11" fmla="*/ 0 h 39"/>
                <a:gd name="T12" fmla="*/ 2 w 71"/>
                <a:gd name="T13" fmla="*/ 1 h 39"/>
                <a:gd name="T14" fmla="*/ 2 w 71"/>
                <a:gd name="T15" fmla="*/ 9 h 39"/>
                <a:gd name="T16" fmla="*/ 6 w 71"/>
                <a:gd name="T17" fmla="*/ 16 h 39"/>
                <a:gd name="T18" fmla="*/ 2 w 71"/>
                <a:gd name="T19" fmla="*/ 21 h 39"/>
                <a:gd name="T20" fmla="*/ 2 w 71"/>
                <a:gd name="T21" fmla="*/ 26 h 39"/>
                <a:gd name="T22" fmla="*/ 8 w 71"/>
                <a:gd name="T23" fmla="*/ 34 h 39"/>
                <a:gd name="T24" fmla="*/ 11 w 71"/>
                <a:gd name="T25" fmla="*/ 37 h 39"/>
                <a:gd name="T26" fmla="*/ 26 w 71"/>
                <a:gd name="T27" fmla="*/ 37 h 39"/>
                <a:gd name="T28" fmla="*/ 38 w 71"/>
                <a:gd name="T29" fmla="*/ 39 h 39"/>
                <a:gd name="T30" fmla="*/ 42 w 71"/>
                <a:gd name="T31" fmla="*/ 36 h 39"/>
                <a:gd name="T32" fmla="*/ 47 w 71"/>
                <a:gd name="T33" fmla="*/ 34 h 39"/>
                <a:gd name="T34" fmla="*/ 47 w 71"/>
                <a:gd name="T35" fmla="*/ 31 h 39"/>
                <a:gd name="T36" fmla="*/ 59 w 71"/>
                <a:gd name="T37" fmla="*/ 31 h 39"/>
                <a:gd name="T38" fmla="*/ 63 w 71"/>
                <a:gd name="T39" fmla="*/ 30 h 39"/>
                <a:gd name="T40" fmla="*/ 62 w 71"/>
                <a:gd name="T41" fmla="*/ 27 h 39"/>
                <a:gd name="T42" fmla="*/ 60 w 71"/>
                <a:gd name="T43" fmla="*/ 19 h 39"/>
                <a:gd name="T44" fmla="*/ 69 w 71"/>
                <a:gd name="T45" fmla="*/ 9 h 39"/>
                <a:gd name="T46" fmla="*/ 71 w 71"/>
                <a:gd name="T47" fmla="*/ 6 h 39"/>
                <a:gd name="T48" fmla="*/ 64 w 71"/>
                <a:gd name="T49" fmla="*/ 3 h 39"/>
                <a:gd name="T50" fmla="*/ 55 w 71"/>
                <a:gd name="T51" fmla="*/ 1 h 39"/>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71"/>
                <a:gd name="T79" fmla="*/ 0 h 39"/>
                <a:gd name="T80" fmla="*/ 71 w 71"/>
                <a:gd name="T81" fmla="*/ 39 h 39"/>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0" name="Freeform 81"/>
            <p:cNvSpPr>
              <a:spLocks noChangeArrowheads="1"/>
            </p:cNvSpPr>
            <p:nvPr/>
          </p:nvSpPr>
          <p:spPr bwMode="auto">
            <a:xfrm>
              <a:off x="4081463" y="1487487"/>
              <a:ext cx="58738" cy="42863"/>
            </a:xfrm>
            <a:custGeom>
              <a:avLst/>
              <a:gdLst>
                <a:gd name="T0" fmla="*/ 7 w 31"/>
                <a:gd name="T1" fmla="*/ 22 h 22"/>
                <a:gd name="T2" fmla="*/ 7 w 31"/>
                <a:gd name="T3" fmla="*/ 22 h 22"/>
                <a:gd name="T4" fmla="*/ 8 w 31"/>
                <a:gd name="T5" fmla="*/ 22 h 22"/>
                <a:gd name="T6" fmla="*/ 8 w 31"/>
                <a:gd name="T7" fmla="*/ 22 h 22"/>
                <a:gd name="T8" fmla="*/ 8 w 31"/>
                <a:gd name="T9" fmla="*/ 22 h 22"/>
                <a:gd name="T10" fmla="*/ 8 w 31"/>
                <a:gd name="T11" fmla="*/ 22 h 22"/>
                <a:gd name="T12" fmla="*/ 12 w 31"/>
                <a:gd name="T13" fmla="*/ 22 h 22"/>
                <a:gd name="T14" fmla="*/ 12 w 31"/>
                <a:gd name="T15" fmla="*/ 22 h 22"/>
                <a:gd name="T16" fmla="*/ 13 w 31"/>
                <a:gd name="T17" fmla="*/ 21 h 22"/>
                <a:gd name="T18" fmla="*/ 13 w 31"/>
                <a:gd name="T19" fmla="*/ 21 h 22"/>
                <a:gd name="T20" fmla="*/ 15 w 31"/>
                <a:gd name="T21" fmla="*/ 21 h 22"/>
                <a:gd name="T22" fmla="*/ 20 w 31"/>
                <a:gd name="T23" fmla="*/ 18 h 22"/>
                <a:gd name="T24" fmla="*/ 30 w 31"/>
                <a:gd name="T25" fmla="*/ 13 h 22"/>
                <a:gd name="T26" fmla="*/ 31 w 31"/>
                <a:gd name="T27" fmla="*/ 13 h 22"/>
                <a:gd name="T28" fmla="*/ 28 w 31"/>
                <a:gd name="T29" fmla="*/ 10 h 22"/>
                <a:gd name="T30" fmla="*/ 22 w 31"/>
                <a:gd name="T31" fmla="*/ 2 h 22"/>
                <a:gd name="T32" fmla="*/ 22 w 31"/>
                <a:gd name="T33" fmla="*/ 1 h 22"/>
                <a:gd name="T34" fmla="*/ 22 w 31"/>
                <a:gd name="T35" fmla="*/ 1 h 22"/>
                <a:gd name="T36" fmla="*/ 22 w 31"/>
                <a:gd name="T37" fmla="*/ 0 h 22"/>
                <a:gd name="T38" fmla="*/ 2 w 31"/>
                <a:gd name="T39" fmla="*/ 4 h 22"/>
                <a:gd name="T40" fmla="*/ 2 w 31"/>
                <a:gd name="T41" fmla="*/ 3 h 22"/>
                <a:gd name="T42" fmla="*/ 1 w 31"/>
                <a:gd name="T43" fmla="*/ 15 h 22"/>
                <a:gd name="T44" fmla="*/ 7 w 31"/>
                <a:gd name="T45" fmla="*/ 22 h 2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1"/>
                <a:gd name="T70" fmla="*/ 0 h 22"/>
                <a:gd name="T71" fmla="*/ 31 w 31"/>
                <a:gd name="T72" fmla="*/ 22 h 2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1" name="Freeform 82"/>
            <p:cNvSpPr>
              <a:spLocks noChangeArrowheads="1"/>
            </p:cNvSpPr>
            <p:nvPr/>
          </p:nvSpPr>
          <p:spPr bwMode="auto">
            <a:xfrm>
              <a:off x="4119563" y="1212850"/>
              <a:ext cx="384175" cy="223838"/>
            </a:xfrm>
            <a:custGeom>
              <a:avLst/>
              <a:gdLst>
                <a:gd name="T0" fmla="*/ 187 w 201"/>
                <a:gd name="T1" fmla="*/ 67 h 117"/>
                <a:gd name="T2" fmla="*/ 199 w 201"/>
                <a:gd name="T3" fmla="*/ 60 h 117"/>
                <a:gd name="T4" fmla="*/ 200 w 201"/>
                <a:gd name="T5" fmla="*/ 53 h 117"/>
                <a:gd name="T6" fmla="*/ 201 w 201"/>
                <a:gd name="T7" fmla="*/ 45 h 117"/>
                <a:gd name="T8" fmla="*/ 185 w 201"/>
                <a:gd name="T9" fmla="*/ 39 h 117"/>
                <a:gd name="T10" fmla="*/ 170 w 201"/>
                <a:gd name="T11" fmla="*/ 31 h 117"/>
                <a:gd name="T12" fmla="*/ 158 w 201"/>
                <a:gd name="T13" fmla="*/ 32 h 117"/>
                <a:gd name="T14" fmla="*/ 149 w 201"/>
                <a:gd name="T15" fmla="*/ 28 h 117"/>
                <a:gd name="T16" fmla="*/ 135 w 201"/>
                <a:gd name="T17" fmla="*/ 17 h 117"/>
                <a:gd name="T18" fmla="*/ 131 w 201"/>
                <a:gd name="T19" fmla="*/ 2 h 117"/>
                <a:gd name="T20" fmla="*/ 115 w 201"/>
                <a:gd name="T21" fmla="*/ 1 h 117"/>
                <a:gd name="T22" fmla="*/ 106 w 201"/>
                <a:gd name="T23" fmla="*/ 3 h 117"/>
                <a:gd name="T24" fmla="*/ 92 w 201"/>
                <a:gd name="T25" fmla="*/ 12 h 117"/>
                <a:gd name="T26" fmla="*/ 80 w 201"/>
                <a:gd name="T27" fmla="*/ 15 h 117"/>
                <a:gd name="T28" fmla="*/ 65 w 201"/>
                <a:gd name="T29" fmla="*/ 12 h 117"/>
                <a:gd name="T30" fmla="*/ 47 w 201"/>
                <a:gd name="T31" fmla="*/ 9 h 117"/>
                <a:gd name="T32" fmla="*/ 21 w 201"/>
                <a:gd name="T33" fmla="*/ 11 h 117"/>
                <a:gd name="T34" fmla="*/ 16 w 201"/>
                <a:gd name="T35" fmla="*/ 16 h 117"/>
                <a:gd name="T36" fmla="*/ 15 w 201"/>
                <a:gd name="T37" fmla="*/ 31 h 117"/>
                <a:gd name="T38" fmla="*/ 5 w 201"/>
                <a:gd name="T39" fmla="*/ 50 h 117"/>
                <a:gd name="T40" fmla="*/ 5 w 201"/>
                <a:gd name="T41" fmla="*/ 63 h 117"/>
                <a:gd name="T42" fmla="*/ 11 w 201"/>
                <a:gd name="T43" fmla="*/ 64 h 117"/>
                <a:gd name="T44" fmla="*/ 29 w 201"/>
                <a:gd name="T45" fmla="*/ 68 h 117"/>
                <a:gd name="T46" fmla="*/ 40 w 201"/>
                <a:gd name="T47" fmla="*/ 66 h 117"/>
                <a:gd name="T48" fmla="*/ 60 w 201"/>
                <a:gd name="T49" fmla="*/ 58 h 117"/>
                <a:gd name="T50" fmla="*/ 77 w 201"/>
                <a:gd name="T51" fmla="*/ 69 h 117"/>
                <a:gd name="T52" fmla="*/ 86 w 201"/>
                <a:gd name="T53" fmla="*/ 88 h 117"/>
                <a:gd name="T54" fmla="*/ 74 w 201"/>
                <a:gd name="T55" fmla="*/ 92 h 117"/>
                <a:gd name="T56" fmla="*/ 72 w 201"/>
                <a:gd name="T57" fmla="*/ 105 h 117"/>
                <a:gd name="T58" fmla="*/ 82 w 201"/>
                <a:gd name="T59" fmla="*/ 105 h 117"/>
                <a:gd name="T60" fmla="*/ 97 w 201"/>
                <a:gd name="T61" fmla="*/ 85 h 117"/>
                <a:gd name="T62" fmla="*/ 111 w 201"/>
                <a:gd name="T63" fmla="*/ 90 h 117"/>
                <a:gd name="T64" fmla="*/ 114 w 201"/>
                <a:gd name="T65" fmla="*/ 101 h 117"/>
                <a:gd name="T66" fmla="*/ 126 w 201"/>
                <a:gd name="T67" fmla="*/ 115 h 117"/>
                <a:gd name="T68" fmla="*/ 146 w 201"/>
                <a:gd name="T69" fmla="*/ 108 h 117"/>
                <a:gd name="T70" fmla="*/ 150 w 201"/>
                <a:gd name="T71" fmla="*/ 103 h 117"/>
                <a:gd name="T72" fmla="*/ 155 w 201"/>
                <a:gd name="T73" fmla="*/ 85 h 117"/>
                <a:gd name="T74" fmla="*/ 178 w 201"/>
                <a:gd name="T75" fmla="*/ 78 h 117"/>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201"/>
                <a:gd name="T115" fmla="*/ 0 h 117"/>
                <a:gd name="T116" fmla="*/ 201 w 201"/>
                <a:gd name="T117" fmla="*/ 117 h 117"/>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2" name="Freeform 83"/>
            <p:cNvSpPr>
              <a:spLocks noChangeArrowheads="1"/>
            </p:cNvSpPr>
            <p:nvPr/>
          </p:nvSpPr>
          <p:spPr bwMode="auto">
            <a:xfrm>
              <a:off x="4140200" y="1098550"/>
              <a:ext cx="203200" cy="146050"/>
            </a:xfrm>
            <a:custGeom>
              <a:avLst/>
              <a:gdLst>
                <a:gd name="T0" fmla="*/ 99 w 106"/>
                <a:gd name="T1" fmla="*/ 38 h 77"/>
                <a:gd name="T2" fmla="*/ 93 w 106"/>
                <a:gd name="T3" fmla="*/ 32 h 77"/>
                <a:gd name="T4" fmla="*/ 88 w 106"/>
                <a:gd name="T5" fmla="*/ 25 h 77"/>
                <a:gd name="T6" fmla="*/ 86 w 106"/>
                <a:gd name="T7" fmla="*/ 17 h 77"/>
                <a:gd name="T8" fmla="*/ 85 w 106"/>
                <a:gd name="T9" fmla="*/ 9 h 77"/>
                <a:gd name="T10" fmla="*/ 75 w 106"/>
                <a:gd name="T11" fmla="*/ 6 h 77"/>
                <a:gd name="T12" fmla="*/ 69 w 106"/>
                <a:gd name="T13" fmla="*/ 6 h 77"/>
                <a:gd name="T14" fmla="*/ 63 w 106"/>
                <a:gd name="T15" fmla="*/ 3 h 77"/>
                <a:gd name="T16" fmla="*/ 57 w 106"/>
                <a:gd name="T17" fmla="*/ 1 h 77"/>
                <a:gd name="T18" fmla="*/ 57 w 106"/>
                <a:gd name="T19" fmla="*/ 0 h 77"/>
                <a:gd name="T20" fmla="*/ 53 w 106"/>
                <a:gd name="T21" fmla="*/ 2 h 77"/>
                <a:gd name="T22" fmla="*/ 49 w 106"/>
                <a:gd name="T23" fmla="*/ 6 h 77"/>
                <a:gd name="T24" fmla="*/ 41 w 106"/>
                <a:gd name="T25" fmla="*/ 7 h 77"/>
                <a:gd name="T26" fmla="*/ 38 w 106"/>
                <a:gd name="T27" fmla="*/ 13 h 77"/>
                <a:gd name="T28" fmla="*/ 37 w 106"/>
                <a:gd name="T29" fmla="*/ 17 h 77"/>
                <a:gd name="T30" fmla="*/ 33 w 106"/>
                <a:gd name="T31" fmla="*/ 20 h 77"/>
                <a:gd name="T32" fmla="*/ 27 w 106"/>
                <a:gd name="T33" fmla="*/ 26 h 77"/>
                <a:gd name="T34" fmla="*/ 26 w 106"/>
                <a:gd name="T35" fmla="*/ 31 h 77"/>
                <a:gd name="T36" fmla="*/ 18 w 106"/>
                <a:gd name="T37" fmla="*/ 33 h 77"/>
                <a:gd name="T38" fmla="*/ 13 w 106"/>
                <a:gd name="T39" fmla="*/ 36 h 77"/>
                <a:gd name="T40" fmla="*/ 4 w 106"/>
                <a:gd name="T41" fmla="*/ 35 h 77"/>
                <a:gd name="T42" fmla="*/ 4 w 106"/>
                <a:gd name="T43" fmla="*/ 36 h 77"/>
                <a:gd name="T44" fmla="*/ 6 w 106"/>
                <a:gd name="T45" fmla="*/ 45 h 77"/>
                <a:gd name="T46" fmla="*/ 7 w 106"/>
                <a:gd name="T47" fmla="*/ 55 h 77"/>
                <a:gd name="T48" fmla="*/ 0 w 106"/>
                <a:gd name="T49" fmla="*/ 60 h 77"/>
                <a:gd name="T50" fmla="*/ 4 w 106"/>
                <a:gd name="T51" fmla="*/ 66 h 77"/>
                <a:gd name="T52" fmla="*/ 4 w 106"/>
                <a:gd name="T53" fmla="*/ 72 h 77"/>
                <a:gd name="T54" fmla="*/ 10 w 106"/>
                <a:gd name="T55" fmla="*/ 71 h 77"/>
                <a:gd name="T56" fmla="*/ 17 w 106"/>
                <a:gd name="T57" fmla="*/ 67 h 77"/>
                <a:gd name="T58" fmla="*/ 36 w 106"/>
                <a:gd name="T59" fmla="*/ 69 h 77"/>
                <a:gd name="T60" fmla="*/ 47 w 106"/>
                <a:gd name="T61" fmla="*/ 71 h 77"/>
                <a:gd name="T62" fmla="*/ 54 w 106"/>
                <a:gd name="T63" fmla="*/ 72 h 77"/>
                <a:gd name="T64" fmla="*/ 62 w 106"/>
                <a:gd name="T65" fmla="*/ 72 h 77"/>
                <a:gd name="T66" fmla="*/ 69 w 106"/>
                <a:gd name="T67" fmla="*/ 75 h 77"/>
                <a:gd name="T68" fmla="*/ 79 w 106"/>
                <a:gd name="T69" fmla="*/ 75 h 77"/>
                <a:gd name="T70" fmla="*/ 81 w 106"/>
                <a:gd name="T71" fmla="*/ 72 h 77"/>
                <a:gd name="T72" fmla="*/ 88 w 106"/>
                <a:gd name="T73" fmla="*/ 64 h 77"/>
                <a:gd name="T74" fmla="*/ 95 w 106"/>
                <a:gd name="T75" fmla="*/ 63 h 77"/>
                <a:gd name="T76" fmla="*/ 94 w 106"/>
                <a:gd name="T77" fmla="*/ 58 h 77"/>
                <a:gd name="T78" fmla="*/ 92 w 106"/>
                <a:gd name="T79" fmla="*/ 48 h 77"/>
                <a:gd name="T80" fmla="*/ 100 w 106"/>
                <a:gd name="T81" fmla="*/ 49 h 77"/>
                <a:gd name="T82" fmla="*/ 106 w 106"/>
                <a:gd name="T83" fmla="*/ 44 h 77"/>
                <a:gd name="T84" fmla="*/ 99 w 106"/>
                <a:gd name="T85" fmla="*/ 38 h 77"/>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106"/>
                <a:gd name="T130" fmla="*/ 0 h 77"/>
                <a:gd name="T131" fmla="*/ 106 w 106"/>
                <a:gd name="T132" fmla="*/ 77 h 77"/>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3" name="Freeform 84"/>
            <p:cNvSpPr>
              <a:spLocks noChangeArrowheads="1"/>
            </p:cNvSpPr>
            <p:nvPr/>
          </p:nvSpPr>
          <p:spPr bwMode="auto">
            <a:xfrm>
              <a:off x="4089400" y="1041400"/>
              <a:ext cx="160338" cy="74613"/>
            </a:xfrm>
            <a:custGeom>
              <a:avLst/>
              <a:gdLst>
                <a:gd name="T0" fmla="*/ 29 w 84"/>
                <a:gd name="T1" fmla="*/ 27 h 39"/>
                <a:gd name="T2" fmla="*/ 43 w 84"/>
                <a:gd name="T3" fmla="*/ 27 h 39"/>
                <a:gd name="T4" fmla="*/ 49 w 84"/>
                <a:gd name="T5" fmla="*/ 30 h 39"/>
                <a:gd name="T6" fmla="*/ 60 w 84"/>
                <a:gd name="T7" fmla="*/ 36 h 39"/>
                <a:gd name="T8" fmla="*/ 66 w 84"/>
                <a:gd name="T9" fmla="*/ 39 h 39"/>
                <a:gd name="T10" fmla="*/ 68 w 84"/>
                <a:gd name="T11" fmla="*/ 37 h 39"/>
                <a:gd name="T12" fmla="*/ 76 w 84"/>
                <a:gd name="T13" fmla="*/ 36 h 39"/>
                <a:gd name="T14" fmla="*/ 80 w 84"/>
                <a:gd name="T15" fmla="*/ 32 h 39"/>
                <a:gd name="T16" fmla="*/ 84 w 84"/>
                <a:gd name="T17" fmla="*/ 30 h 39"/>
                <a:gd name="T18" fmla="*/ 81 w 84"/>
                <a:gd name="T19" fmla="*/ 24 h 39"/>
                <a:gd name="T20" fmla="*/ 78 w 84"/>
                <a:gd name="T21" fmla="*/ 17 h 39"/>
                <a:gd name="T22" fmla="*/ 76 w 84"/>
                <a:gd name="T23" fmla="*/ 11 h 39"/>
                <a:gd name="T24" fmla="*/ 74 w 84"/>
                <a:gd name="T25" fmla="*/ 8 h 39"/>
                <a:gd name="T26" fmla="*/ 64 w 84"/>
                <a:gd name="T27" fmla="*/ 7 h 39"/>
                <a:gd name="T28" fmla="*/ 52 w 84"/>
                <a:gd name="T29" fmla="*/ 1 h 39"/>
                <a:gd name="T30" fmla="*/ 40 w 84"/>
                <a:gd name="T31" fmla="*/ 1 h 39"/>
                <a:gd name="T32" fmla="*/ 39 w 84"/>
                <a:gd name="T33" fmla="*/ 12 h 39"/>
                <a:gd name="T34" fmla="*/ 30 w 84"/>
                <a:gd name="T35" fmla="*/ 16 h 39"/>
                <a:gd name="T36" fmla="*/ 20 w 84"/>
                <a:gd name="T37" fmla="*/ 5 h 39"/>
                <a:gd name="T38" fmla="*/ 9 w 84"/>
                <a:gd name="T39" fmla="*/ 10 h 39"/>
                <a:gd name="T40" fmla="*/ 5 w 84"/>
                <a:gd name="T41" fmla="*/ 19 h 39"/>
                <a:gd name="T42" fmla="*/ 3 w 84"/>
                <a:gd name="T43" fmla="*/ 29 h 39"/>
                <a:gd name="T44" fmla="*/ 3 w 84"/>
                <a:gd name="T45" fmla="*/ 30 h 39"/>
                <a:gd name="T46" fmla="*/ 12 w 84"/>
                <a:gd name="T47" fmla="*/ 27 h 39"/>
                <a:gd name="T48" fmla="*/ 29 w 84"/>
                <a:gd name="T49" fmla="*/ 27 h 3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84"/>
                <a:gd name="T76" fmla="*/ 0 h 39"/>
                <a:gd name="T77" fmla="*/ 84 w 84"/>
                <a:gd name="T78" fmla="*/ 39 h 3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4" name="Freeform 85"/>
            <p:cNvSpPr>
              <a:spLocks noChangeArrowheads="1"/>
            </p:cNvSpPr>
            <p:nvPr/>
          </p:nvSpPr>
          <p:spPr bwMode="auto">
            <a:xfrm>
              <a:off x="4089400" y="1089025"/>
              <a:ext cx="125413" cy="79375"/>
            </a:xfrm>
            <a:custGeom>
              <a:avLst/>
              <a:gdLst>
                <a:gd name="T0" fmla="*/ 10 w 66"/>
                <a:gd name="T1" fmla="*/ 21 h 42"/>
                <a:gd name="T2" fmla="*/ 16 w 66"/>
                <a:gd name="T3" fmla="*/ 23 h 42"/>
                <a:gd name="T4" fmla="*/ 23 w 66"/>
                <a:gd name="T5" fmla="*/ 27 h 42"/>
                <a:gd name="T6" fmla="*/ 23 w 66"/>
                <a:gd name="T7" fmla="*/ 35 h 42"/>
                <a:gd name="T8" fmla="*/ 31 w 66"/>
                <a:gd name="T9" fmla="*/ 40 h 42"/>
                <a:gd name="T10" fmla="*/ 40 w 66"/>
                <a:gd name="T11" fmla="*/ 41 h 42"/>
                <a:gd name="T12" fmla="*/ 45 w 66"/>
                <a:gd name="T13" fmla="*/ 38 h 42"/>
                <a:gd name="T14" fmla="*/ 53 w 66"/>
                <a:gd name="T15" fmla="*/ 36 h 42"/>
                <a:gd name="T16" fmla="*/ 54 w 66"/>
                <a:gd name="T17" fmla="*/ 31 h 42"/>
                <a:gd name="T18" fmla="*/ 60 w 66"/>
                <a:gd name="T19" fmla="*/ 25 h 42"/>
                <a:gd name="T20" fmla="*/ 64 w 66"/>
                <a:gd name="T21" fmla="*/ 22 h 42"/>
                <a:gd name="T22" fmla="*/ 65 w 66"/>
                <a:gd name="T23" fmla="*/ 18 h 42"/>
                <a:gd name="T24" fmla="*/ 66 w 66"/>
                <a:gd name="T25" fmla="*/ 14 h 42"/>
                <a:gd name="T26" fmla="*/ 60 w 66"/>
                <a:gd name="T27" fmla="*/ 11 h 42"/>
                <a:gd name="T28" fmla="*/ 49 w 66"/>
                <a:gd name="T29" fmla="*/ 5 h 42"/>
                <a:gd name="T30" fmla="*/ 43 w 66"/>
                <a:gd name="T31" fmla="*/ 2 h 42"/>
                <a:gd name="T32" fmla="*/ 29 w 66"/>
                <a:gd name="T33" fmla="*/ 2 h 42"/>
                <a:gd name="T34" fmla="*/ 12 w 66"/>
                <a:gd name="T35" fmla="*/ 2 h 42"/>
                <a:gd name="T36" fmla="*/ 3 w 66"/>
                <a:gd name="T37" fmla="*/ 5 h 42"/>
                <a:gd name="T38" fmla="*/ 2 w 66"/>
                <a:gd name="T39" fmla="*/ 17 h 42"/>
                <a:gd name="T40" fmla="*/ 3 w 66"/>
                <a:gd name="T41" fmla="*/ 20 h 42"/>
                <a:gd name="T42" fmla="*/ 10 w 66"/>
                <a:gd name="T43" fmla="*/ 21 h 4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66"/>
                <a:gd name="T67" fmla="*/ 0 h 42"/>
                <a:gd name="T68" fmla="*/ 66 w 66"/>
                <a:gd name="T69" fmla="*/ 42 h 4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5" name="Freeform 86"/>
            <p:cNvSpPr>
              <a:spLocks noChangeArrowheads="1"/>
            </p:cNvSpPr>
            <p:nvPr/>
          </p:nvSpPr>
          <p:spPr bwMode="auto">
            <a:xfrm>
              <a:off x="3781425" y="1346200"/>
              <a:ext cx="96838" cy="55563"/>
            </a:xfrm>
            <a:custGeom>
              <a:avLst/>
              <a:gdLst>
                <a:gd name="T0" fmla="*/ 46 w 51"/>
                <a:gd name="T1" fmla="*/ 12 h 29"/>
                <a:gd name="T2" fmla="*/ 40 w 51"/>
                <a:gd name="T3" fmla="*/ 9 h 29"/>
                <a:gd name="T4" fmla="*/ 40 w 51"/>
                <a:gd name="T5" fmla="*/ 4 h 29"/>
                <a:gd name="T6" fmla="*/ 33 w 51"/>
                <a:gd name="T7" fmla="*/ 1 h 29"/>
                <a:gd name="T8" fmla="*/ 26 w 51"/>
                <a:gd name="T9" fmla="*/ 2 h 29"/>
                <a:gd name="T10" fmla="*/ 16 w 51"/>
                <a:gd name="T11" fmla="*/ 2 h 29"/>
                <a:gd name="T12" fmla="*/ 15 w 51"/>
                <a:gd name="T13" fmla="*/ 4 h 29"/>
                <a:gd name="T14" fmla="*/ 9 w 51"/>
                <a:gd name="T15" fmla="*/ 8 h 29"/>
                <a:gd name="T16" fmla="*/ 2 w 51"/>
                <a:gd name="T17" fmla="*/ 17 h 29"/>
                <a:gd name="T18" fmla="*/ 3 w 51"/>
                <a:gd name="T19" fmla="*/ 21 h 29"/>
                <a:gd name="T20" fmla="*/ 8 w 51"/>
                <a:gd name="T21" fmla="*/ 22 h 29"/>
                <a:gd name="T22" fmla="*/ 10 w 51"/>
                <a:gd name="T23" fmla="*/ 27 h 29"/>
                <a:gd name="T24" fmla="*/ 10 w 51"/>
                <a:gd name="T25" fmla="*/ 27 h 29"/>
                <a:gd name="T26" fmla="*/ 20 w 51"/>
                <a:gd name="T27" fmla="*/ 27 h 29"/>
                <a:gd name="T28" fmla="*/ 25 w 51"/>
                <a:gd name="T29" fmla="*/ 19 h 29"/>
                <a:gd name="T30" fmla="*/ 32 w 51"/>
                <a:gd name="T31" fmla="*/ 26 h 29"/>
                <a:gd name="T32" fmla="*/ 35 w 51"/>
                <a:gd name="T33" fmla="*/ 22 h 29"/>
                <a:gd name="T34" fmla="*/ 39 w 51"/>
                <a:gd name="T35" fmla="*/ 20 h 29"/>
                <a:gd name="T36" fmla="*/ 44 w 51"/>
                <a:gd name="T37" fmla="*/ 19 h 29"/>
                <a:gd name="T38" fmla="*/ 47 w 51"/>
                <a:gd name="T39" fmla="*/ 17 h 29"/>
                <a:gd name="T40" fmla="*/ 49 w 51"/>
                <a:gd name="T41" fmla="*/ 15 h 29"/>
                <a:gd name="T42" fmla="*/ 51 w 51"/>
                <a:gd name="T43" fmla="*/ 12 h 29"/>
                <a:gd name="T44" fmla="*/ 46 w 51"/>
                <a:gd name="T45" fmla="*/ 12 h 2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1"/>
                <a:gd name="T70" fmla="*/ 0 h 29"/>
                <a:gd name="T71" fmla="*/ 51 w 51"/>
                <a:gd name="T72" fmla="*/ 29 h 29"/>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6" name="Freeform 87"/>
            <p:cNvSpPr>
              <a:spLocks noChangeArrowheads="1"/>
            </p:cNvSpPr>
            <p:nvPr/>
          </p:nvSpPr>
          <p:spPr bwMode="auto">
            <a:xfrm>
              <a:off x="3779838" y="1141412"/>
              <a:ext cx="192088" cy="219075"/>
            </a:xfrm>
            <a:custGeom>
              <a:avLst/>
              <a:gdLst>
                <a:gd name="T0" fmla="*/ 13 w 101"/>
                <a:gd name="T1" fmla="*/ 29 h 114"/>
                <a:gd name="T2" fmla="*/ 7 w 101"/>
                <a:gd name="T3" fmla="*/ 35 h 114"/>
                <a:gd name="T4" fmla="*/ 11 w 101"/>
                <a:gd name="T5" fmla="*/ 41 h 114"/>
                <a:gd name="T6" fmla="*/ 9 w 101"/>
                <a:gd name="T7" fmla="*/ 44 h 114"/>
                <a:gd name="T8" fmla="*/ 2 w 101"/>
                <a:gd name="T9" fmla="*/ 47 h 114"/>
                <a:gd name="T10" fmla="*/ 2 w 101"/>
                <a:gd name="T11" fmla="*/ 53 h 114"/>
                <a:gd name="T12" fmla="*/ 0 w 101"/>
                <a:gd name="T13" fmla="*/ 62 h 114"/>
                <a:gd name="T14" fmla="*/ 3 w 101"/>
                <a:gd name="T15" fmla="*/ 69 h 114"/>
                <a:gd name="T16" fmla="*/ 1 w 101"/>
                <a:gd name="T17" fmla="*/ 73 h 114"/>
                <a:gd name="T18" fmla="*/ 5 w 101"/>
                <a:gd name="T19" fmla="*/ 82 h 114"/>
                <a:gd name="T20" fmla="*/ 7 w 101"/>
                <a:gd name="T21" fmla="*/ 84 h 114"/>
                <a:gd name="T22" fmla="*/ 14 w 101"/>
                <a:gd name="T23" fmla="*/ 87 h 114"/>
                <a:gd name="T24" fmla="*/ 20 w 101"/>
                <a:gd name="T25" fmla="*/ 89 h 114"/>
                <a:gd name="T26" fmla="*/ 23 w 101"/>
                <a:gd name="T27" fmla="*/ 93 h 114"/>
                <a:gd name="T28" fmla="*/ 18 w 101"/>
                <a:gd name="T29" fmla="*/ 102 h 114"/>
                <a:gd name="T30" fmla="*/ 17 w 101"/>
                <a:gd name="T31" fmla="*/ 109 h 114"/>
                <a:gd name="T32" fmla="*/ 27 w 101"/>
                <a:gd name="T33" fmla="*/ 109 h 114"/>
                <a:gd name="T34" fmla="*/ 34 w 101"/>
                <a:gd name="T35" fmla="*/ 108 h 114"/>
                <a:gd name="T36" fmla="*/ 41 w 101"/>
                <a:gd name="T37" fmla="*/ 111 h 114"/>
                <a:gd name="T38" fmla="*/ 42 w 101"/>
                <a:gd name="T39" fmla="*/ 110 h 114"/>
                <a:gd name="T40" fmla="*/ 49 w 101"/>
                <a:gd name="T41" fmla="*/ 112 h 114"/>
                <a:gd name="T42" fmla="*/ 55 w 101"/>
                <a:gd name="T43" fmla="*/ 111 h 114"/>
                <a:gd name="T44" fmla="*/ 62 w 101"/>
                <a:gd name="T45" fmla="*/ 110 h 114"/>
                <a:gd name="T46" fmla="*/ 73 w 101"/>
                <a:gd name="T47" fmla="*/ 108 h 114"/>
                <a:gd name="T48" fmla="*/ 78 w 101"/>
                <a:gd name="T49" fmla="*/ 105 h 114"/>
                <a:gd name="T50" fmla="*/ 82 w 101"/>
                <a:gd name="T51" fmla="*/ 98 h 114"/>
                <a:gd name="T52" fmla="*/ 89 w 101"/>
                <a:gd name="T53" fmla="*/ 93 h 114"/>
                <a:gd name="T54" fmla="*/ 77 w 101"/>
                <a:gd name="T55" fmla="*/ 84 h 114"/>
                <a:gd name="T56" fmla="*/ 73 w 101"/>
                <a:gd name="T57" fmla="*/ 74 h 114"/>
                <a:gd name="T58" fmla="*/ 72 w 101"/>
                <a:gd name="T59" fmla="*/ 68 h 114"/>
                <a:gd name="T60" fmla="*/ 84 w 101"/>
                <a:gd name="T61" fmla="*/ 64 h 114"/>
                <a:gd name="T62" fmla="*/ 93 w 101"/>
                <a:gd name="T63" fmla="*/ 60 h 114"/>
                <a:gd name="T64" fmla="*/ 99 w 101"/>
                <a:gd name="T65" fmla="*/ 59 h 114"/>
                <a:gd name="T66" fmla="*/ 100 w 101"/>
                <a:gd name="T67" fmla="*/ 53 h 114"/>
                <a:gd name="T68" fmla="*/ 97 w 101"/>
                <a:gd name="T69" fmla="*/ 44 h 114"/>
                <a:gd name="T70" fmla="*/ 95 w 101"/>
                <a:gd name="T71" fmla="*/ 38 h 114"/>
                <a:gd name="T72" fmla="*/ 93 w 101"/>
                <a:gd name="T73" fmla="*/ 33 h 114"/>
                <a:gd name="T74" fmla="*/ 92 w 101"/>
                <a:gd name="T75" fmla="*/ 28 h 114"/>
                <a:gd name="T76" fmla="*/ 92 w 101"/>
                <a:gd name="T77" fmla="*/ 16 h 114"/>
                <a:gd name="T78" fmla="*/ 92 w 101"/>
                <a:gd name="T79" fmla="*/ 15 h 114"/>
                <a:gd name="T80" fmla="*/ 91 w 101"/>
                <a:gd name="T81" fmla="*/ 14 h 114"/>
                <a:gd name="T82" fmla="*/ 85 w 101"/>
                <a:gd name="T83" fmla="*/ 10 h 114"/>
                <a:gd name="T84" fmla="*/ 86 w 101"/>
                <a:gd name="T85" fmla="*/ 3 h 114"/>
                <a:gd name="T86" fmla="*/ 76 w 101"/>
                <a:gd name="T87" fmla="*/ 6 h 114"/>
                <a:gd name="T88" fmla="*/ 63 w 101"/>
                <a:gd name="T89" fmla="*/ 13 h 114"/>
                <a:gd name="T90" fmla="*/ 57 w 101"/>
                <a:gd name="T91" fmla="*/ 9 h 114"/>
                <a:gd name="T92" fmla="*/ 53 w 101"/>
                <a:gd name="T93" fmla="*/ 7 h 114"/>
                <a:gd name="T94" fmla="*/ 45 w 101"/>
                <a:gd name="T95" fmla="*/ 3 h 114"/>
                <a:gd name="T96" fmla="*/ 44 w 101"/>
                <a:gd name="T97" fmla="*/ 0 h 114"/>
                <a:gd name="T98" fmla="*/ 40 w 101"/>
                <a:gd name="T99" fmla="*/ 1 h 114"/>
                <a:gd name="T100" fmla="*/ 30 w 101"/>
                <a:gd name="T101" fmla="*/ 0 h 114"/>
                <a:gd name="T102" fmla="*/ 32 w 101"/>
                <a:gd name="T103" fmla="*/ 5 h 114"/>
                <a:gd name="T104" fmla="*/ 35 w 101"/>
                <a:gd name="T105" fmla="*/ 15 h 114"/>
                <a:gd name="T106" fmla="*/ 30 w 101"/>
                <a:gd name="T107" fmla="*/ 19 h 114"/>
                <a:gd name="T108" fmla="*/ 22 w 101"/>
                <a:gd name="T109" fmla="*/ 18 h 114"/>
                <a:gd name="T110" fmla="*/ 13 w 101"/>
                <a:gd name="T111" fmla="*/ 19 h 114"/>
                <a:gd name="T112" fmla="*/ 13 w 101"/>
                <a:gd name="T113" fmla="*/ 22 h 114"/>
                <a:gd name="T114" fmla="*/ 13 w 101"/>
                <a:gd name="T115" fmla="*/ 29 h 11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01"/>
                <a:gd name="T175" fmla="*/ 0 h 114"/>
                <a:gd name="T176" fmla="*/ 101 w 101"/>
                <a:gd name="T177" fmla="*/ 114 h 114"/>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7" name="Freeform 88"/>
            <p:cNvSpPr>
              <a:spLocks noChangeArrowheads="1"/>
            </p:cNvSpPr>
            <p:nvPr/>
          </p:nvSpPr>
          <p:spPr bwMode="auto">
            <a:xfrm>
              <a:off x="4094163" y="619125"/>
              <a:ext cx="225425" cy="360363"/>
            </a:xfrm>
            <a:custGeom>
              <a:avLst/>
              <a:gdLst>
                <a:gd name="T0" fmla="*/ 100 w 118"/>
                <a:gd name="T1" fmla="*/ 158 h 189"/>
                <a:gd name="T2" fmla="*/ 117 w 118"/>
                <a:gd name="T3" fmla="*/ 142 h 189"/>
                <a:gd name="T4" fmla="*/ 114 w 118"/>
                <a:gd name="T5" fmla="*/ 133 h 189"/>
                <a:gd name="T6" fmla="*/ 100 w 118"/>
                <a:gd name="T7" fmla="*/ 122 h 189"/>
                <a:gd name="T8" fmla="*/ 107 w 118"/>
                <a:gd name="T9" fmla="*/ 116 h 189"/>
                <a:gd name="T10" fmla="*/ 101 w 118"/>
                <a:gd name="T11" fmla="*/ 110 h 189"/>
                <a:gd name="T12" fmla="*/ 102 w 118"/>
                <a:gd name="T13" fmla="*/ 104 h 189"/>
                <a:gd name="T14" fmla="*/ 97 w 118"/>
                <a:gd name="T15" fmla="*/ 101 h 189"/>
                <a:gd name="T16" fmla="*/ 99 w 118"/>
                <a:gd name="T17" fmla="*/ 97 h 189"/>
                <a:gd name="T18" fmla="*/ 98 w 118"/>
                <a:gd name="T19" fmla="*/ 89 h 189"/>
                <a:gd name="T20" fmla="*/ 101 w 118"/>
                <a:gd name="T21" fmla="*/ 82 h 189"/>
                <a:gd name="T22" fmla="*/ 91 w 118"/>
                <a:gd name="T23" fmla="*/ 65 h 189"/>
                <a:gd name="T24" fmla="*/ 94 w 118"/>
                <a:gd name="T25" fmla="*/ 58 h 189"/>
                <a:gd name="T26" fmla="*/ 101 w 118"/>
                <a:gd name="T27" fmla="*/ 50 h 189"/>
                <a:gd name="T28" fmla="*/ 93 w 118"/>
                <a:gd name="T29" fmla="*/ 42 h 189"/>
                <a:gd name="T30" fmla="*/ 86 w 118"/>
                <a:gd name="T31" fmla="*/ 38 h 189"/>
                <a:gd name="T32" fmla="*/ 84 w 118"/>
                <a:gd name="T33" fmla="*/ 31 h 189"/>
                <a:gd name="T34" fmla="*/ 86 w 118"/>
                <a:gd name="T35" fmla="*/ 25 h 189"/>
                <a:gd name="T36" fmla="*/ 90 w 118"/>
                <a:gd name="T37" fmla="*/ 22 h 189"/>
                <a:gd name="T38" fmla="*/ 93 w 118"/>
                <a:gd name="T39" fmla="*/ 18 h 189"/>
                <a:gd name="T40" fmla="*/ 93 w 118"/>
                <a:gd name="T41" fmla="*/ 11 h 189"/>
                <a:gd name="T42" fmla="*/ 81 w 118"/>
                <a:gd name="T43" fmla="*/ 3 h 189"/>
                <a:gd name="T44" fmla="*/ 72 w 118"/>
                <a:gd name="T45" fmla="*/ 3 h 189"/>
                <a:gd name="T46" fmla="*/ 61 w 118"/>
                <a:gd name="T47" fmla="*/ 6 h 189"/>
                <a:gd name="T48" fmla="*/ 54 w 118"/>
                <a:gd name="T49" fmla="*/ 14 h 189"/>
                <a:gd name="T50" fmla="*/ 52 w 118"/>
                <a:gd name="T51" fmla="*/ 23 h 189"/>
                <a:gd name="T52" fmla="*/ 47 w 118"/>
                <a:gd name="T53" fmla="*/ 30 h 189"/>
                <a:gd name="T54" fmla="*/ 40 w 118"/>
                <a:gd name="T55" fmla="*/ 28 h 189"/>
                <a:gd name="T56" fmla="*/ 32 w 118"/>
                <a:gd name="T57" fmla="*/ 28 h 189"/>
                <a:gd name="T58" fmla="*/ 19 w 118"/>
                <a:gd name="T59" fmla="*/ 27 h 189"/>
                <a:gd name="T60" fmla="*/ 7 w 118"/>
                <a:gd name="T61" fmla="*/ 18 h 189"/>
                <a:gd name="T62" fmla="*/ 0 w 118"/>
                <a:gd name="T63" fmla="*/ 23 h 189"/>
                <a:gd name="T64" fmla="*/ 12 w 118"/>
                <a:gd name="T65" fmla="*/ 32 h 189"/>
                <a:gd name="T66" fmla="*/ 28 w 118"/>
                <a:gd name="T67" fmla="*/ 42 h 189"/>
                <a:gd name="T68" fmla="*/ 29 w 118"/>
                <a:gd name="T69" fmla="*/ 53 h 189"/>
                <a:gd name="T70" fmla="*/ 31 w 118"/>
                <a:gd name="T71" fmla="*/ 63 h 189"/>
                <a:gd name="T72" fmla="*/ 31 w 118"/>
                <a:gd name="T73" fmla="*/ 73 h 189"/>
                <a:gd name="T74" fmla="*/ 33 w 118"/>
                <a:gd name="T75" fmla="*/ 78 h 189"/>
                <a:gd name="T76" fmla="*/ 34 w 118"/>
                <a:gd name="T77" fmla="*/ 84 h 189"/>
                <a:gd name="T78" fmla="*/ 44 w 118"/>
                <a:gd name="T79" fmla="*/ 88 h 189"/>
                <a:gd name="T80" fmla="*/ 48 w 118"/>
                <a:gd name="T81" fmla="*/ 96 h 189"/>
                <a:gd name="T82" fmla="*/ 46 w 118"/>
                <a:gd name="T83" fmla="*/ 100 h 189"/>
                <a:gd name="T84" fmla="*/ 39 w 118"/>
                <a:gd name="T85" fmla="*/ 105 h 189"/>
                <a:gd name="T86" fmla="*/ 28 w 118"/>
                <a:gd name="T87" fmla="*/ 117 h 189"/>
                <a:gd name="T88" fmla="*/ 21 w 118"/>
                <a:gd name="T89" fmla="*/ 122 h 189"/>
                <a:gd name="T90" fmla="*/ 15 w 118"/>
                <a:gd name="T91" fmla="*/ 128 h 189"/>
                <a:gd name="T92" fmla="*/ 7 w 118"/>
                <a:gd name="T93" fmla="*/ 132 h 189"/>
                <a:gd name="T94" fmla="*/ 2 w 118"/>
                <a:gd name="T95" fmla="*/ 139 h 189"/>
                <a:gd name="T96" fmla="*/ 3 w 118"/>
                <a:gd name="T97" fmla="*/ 146 h 189"/>
                <a:gd name="T98" fmla="*/ 4 w 118"/>
                <a:gd name="T99" fmla="*/ 153 h 189"/>
                <a:gd name="T100" fmla="*/ 6 w 118"/>
                <a:gd name="T101" fmla="*/ 166 h 189"/>
                <a:gd name="T102" fmla="*/ 3 w 118"/>
                <a:gd name="T103" fmla="*/ 178 h 189"/>
                <a:gd name="T104" fmla="*/ 13 w 118"/>
                <a:gd name="T105" fmla="*/ 182 h 189"/>
                <a:gd name="T106" fmla="*/ 20 w 118"/>
                <a:gd name="T107" fmla="*/ 186 h 189"/>
                <a:gd name="T108" fmla="*/ 33 w 118"/>
                <a:gd name="T109" fmla="*/ 188 h 189"/>
                <a:gd name="T110" fmla="*/ 68 w 118"/>
                <a:gd name="T111" fmla="*/ 180 h 189"/>
                <a:gd name="T112" fmla="*/ 78 w 118"/>
                <a:gd name="T113" fmla="*/ 179 h 189"/>
                <a:gd name="T114" fmla="*/ 83 w 118"/>
                <a:gd name="T115" fmla="*/ 172 h 189"/>
                <a:gd name="T116" fmla="*/ 100 w 118"/>
                <a:gd name="T117" fmla="*/ 158 h 189"/>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18"/>
                <a:gd name="T178" fmla="*/ 0 h 189"/>
                <a:gd name="T179" fmla="*/ 118 w 118"/>
                <a:gd name="T180" fmla="*/ 189 h 189"/>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8" name="Freeform 89"/>
            <p:cNvSpPr>
              <a:spLocks noChangeArrowheads="1"/>
            </p:cNvSpPr>
            <p:nvPr/>
          </p:nvSpPr>
          <p:spPr bwMode="auto">
            <a:xfrm>
              <a:off x="4383088" y="1747837"/>
              <a:ext cx="455613" cy="363538"/>
            </a:xfrm>
            <a:custGeom>
              <a:avLst/>
              <a:gdLst>
                <a:gd name="T0" fmla="*/ 142 w 238"/>
                <a:gd name="T1" fmla="*/ 40 h 190"/>
                <a:gd name="T2" fmla="*/ 122 w 238"/>
                <a:gd name="T3" fmla="*/ 38 h 190"/>
                <a:gd name="T4" fmla="*/ 109 w 238"/>
                <a:gd name="T5" fmla="*/ 33 h 190"/>
                <a:gd name="T6" fmla="*/ 82 w 238"/>
                <a:gd name="T7" fmla="*/ 13 h 190"/>
                <a:gd name="T8" fmla="*/ 59 w 238"/>
                <a:gd name="T9" fmla="*/ 0 h 190"/>
                <a:gd name="T10" fmla="*/ 50 w 238"/>
                <a:gd name="T11" fmla="*/ 0 h 190"/>
                <a:gd name="T12" fmla="*/ 38 w 238"/>
                <a:gd name="T13" fmla="*/ 4 h 190"/>
                <a:gd name="T14" fmla="*/ 27 w 238"/>
                <a:gd name="T15" fmla="*/ 11 h 190"/>
                <a:gd name="T16" fmla="*/ 36 w 238"/>
                <a:gd name="T17" fmla="*/ 21 h 190"/>
                <a:gd name="T18" fmla="*/ 29 w 238"/>
                <a:gd name="T19" fmla="*/ 26 h 190"/>
                <a:gd name="T20" fmla="*/ 22 w 238"/>
                <a:gd name="T21" fmla="*/ 29 h 190"/>
                <a:gd name="T22" fmla="*/ 13 w 238"/>
                <a:gd name="T23" fmla="*/ 36 h 190"/>
                <a:gd name="T24" fmla="*/ 2 w 238"/>
                <a:gd name="T25" fmla="*/ 31 h 190"/>
                <a:gd name="T26" fmla="*/ 1 w 238"/>
                <a:gd name="T27" fmla="*/ 34 h 190"/>
                <a:gd name="T28" fmla="*/ 0 w 238"/>
                <a:gd name="T29" fmla="*/ 37 h 190"/>
                <a:gd name="T30" fmla="*/ 2 w 238"/>
                <a:gd name="T31" fmla="*/ 50 h 190"/>
                <a:gd name="T32" fmla="*/ 11 w 238"/>
                <a:gd name="T33" fmla="*/ 61 h 190"/>
                <a:gd name="T34" fmla="*/ 28 w 238"/>
                <a:gd name="T35" fmla="*/ 87 h 190"/>
                <a:gd name="T36" fmla="*/ 36 w 238"/>
                <a:gd name="T37" fmla="*/ 99 h 190"/>
                <a:gd name="T38" fmla="*/ 47 w 238"/>
                <a:gd name="T39" fmla="*/ 112 h 190"/>
                <a:gd name="T40" fmla="*/ 49 w 238"/>
                <a:gd name="T41" fmla="*/ 124 h 190"/>
                <a:gd name="T42" fmla="*/ 59 w 238"/>
                <a:gd name="T43" fmla="*/ 143 h 190"/>
                <a:gd name="T44" fmla="*/ 72 w 238"/>
                <a:gd name="T45" fmla="*/ 158 h 190"/>
                <a:gd name="T46" fmla="*/ 82 w 238"/>
                <a:gd name="T47" fmla="*/ 175 h 190"/>
                <a:gd name="T48" fmla="*/ 86 w 238"/>
                <a:gd name="T49" fmla="*/ 184 h 190"/>
                <a:gd name="T50" fmla="*/ 89 w 238"/>
                <a:gd name="T51" fmla="*/ 190 h 190"/>
                <a:gd name="T52" fmla="*/ 95 w 238"/>
                <a:gd name="T53" fmla="*/ 188 h 190"/>
                <a:gd name="T54" fmla="*/ 94 w 238"/>
                <a:gd name="T55" fmla="*/ 181 h 190"/>
                <a:gd name="T56" fmla="*/ 99 w 238"/>
                <a:gd name="T57" fmla="*/ 177 h 190"/>
                <a:gd name="T58" fmla="*/ 107 w 238"/>
                <a:gd name="T59" fmla="*/ 179 h 190"/>
                <a:gd name="T60" fmla="*/ 121 w 238"/>
                <a:gd name="T61" fmla="*/ 180 h 190"/>
                <a:gd name="T62" fmla="*/ 137 w 238"/>
                <a:gd name="T63" fmla="*/ 182 h 190"/>
                <a:gd name="T64" fmla="*/ 145 w 238"/>
                <a:gd name="T65" fmla="*/ 179 h 190"/>
                <a:gd name="T66" fmla="*/ 162 w 238"/>
                <a:gd name="T67" fmla="*/ 164 h 190"/>
                <a:gd name="T68" fmla="*/ 184 w 238"/>
                <a:gd name="T69" fmla="*/ 163 h 190"/>
                <a:gd name="T70" fmla="*/ 230 w 238"/>
                <a:gd name="T71" fmla="*/ 148 h 190"/>
                <a:gd name="T72" fmla="*/ 238 w 238"/>
                <a:gd name="T73" fmla="*/ 125 h 190"/>
                <a:gd name="T74" fmla="*/ 232 w 238"/>
                <a:gd name="T75" fmla="*/ 117 h 190"/>
                <a:gd name="T76" fmla="*/ 203 w 238"/>
                <a:gd name="T77" fmla="*/ 113 h 190"/>
                <a:gd name="T78" fmla="*/ 195 w 238"/>
                <a:gd name="T79" fmla="*/ 101 h 190"/>
                <a:gd name="T80" fmla="*/ 190 w 238"/>
                <a:gd name="T81" fmla="*/ 94 h 190"/>
                <a:gd name="T82" fmla="*/ 181 w 238"/>
                <a:gd name="T83" fmla="*/ 88 h 190"/>
                <a:gd name="T84" fmla="*/ 175 w 238"/>
                <a:gd name="T85" fmla="*/ 76 h 190"/>
                <a:gd name="T86" fmla="*/ 170 w 238"/>
                <a:gd name="T87" fmla="*/ 63 h 190"/>
                <a:gd name="T88" fmla="*/ 158 w 238"/>
                <a:gd name="T89" fmla="*/ 50 h 190"/>
                <a:gd name="T90" fmla="*/ 157 w 238"/>
                <a:gd name="T91" fmla="*/ 45 h 190"/>
                <a:gd name="T92" fmla="*/ 148 w 238"/>
                <a:gd name="T93" fmla="*/ 45 h 190"/>
                <a:gd name="T94" fmla="*/ 142 w 238"/>
                <a:gd name="T95" fmla="*/ 40 h 19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38"/>
                <a:gd name="T145" fmla="*/ 0 h 190"/>
                <a:gd name="T146" fmla="*/ 238 w 238"/>
                <a:gd name="T147" fmla="*/ 190 h 19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89" name="Freeform 90"/>
            <p:cNvSpPr>
              <a:spLocks noChangeArrowheads="1"/>
            </p:cNvSpPr>
            <p:nvPr/>
          </p:nvSpPr>
          <p:spPr bwMode="auto">
            <a:xfrm>
              <a:off x="4756150" y="1914525"/>
              <a:ext cx="174625" cy="192088"/>
            </a:xfrm>
            <a:custGeom>
              <a:avLst/>
              <a:gdLst>
                <a:gd name="T0" fmla="*/ 45 w 91"/>
                <a:gd name="T1" fmla="*/ 3 h 101"/>
                <a:gd name="T2" fmla="*/ 45 w 91"/>
                <a:gd name="T3" fmla="*/ 11 h 101"/>
                <a:gd name="T4" fmla="*/ 38 w 91"/>
                <a:gd name="T5" fmla="*/ 20 h 101"/>
                <a:gd name="T6" fmla="*/ 35 w 91"/>
                <a:gd name="T7" fmla="*/ 30 h 101"/>
                <a:gd name="T8" fmla="*/ 37 w 91"/>
                <a:gd name="T9" fmla="*/ 30 h 101"/>
                <a:gd name="T10" fmla="*/ 43 w 91"/>
                <a:gd name="T11" fmla="*/ 38 h 101"/>
                <a:gd name="T12" fmla="*/ 35 w 91"/>
                <a:gd name="T13" fmla="*/ 61 h 101"/>
                <a:gd name="T14" fmla="*/ 0 w 91"/>
                <a:gd name="T15" fmla="*/ 73 h 101"/>
                <a:gd name="T16" fmla="*/ 14 w 91"/>
                <a:gd name="T17" fmla="*/ 101 h 101"/>
                <a:gd name="T18" fmla="*/ 17 w 91"/>
                <a:gd name="T19" fmla="*/ 100 h 101"/>
                <a:gd name="T20" fmla="*/ 35 w 91"/>
                <a:gd name="T21" fmla="*/ 97 h 101"/>
                <a:gd name="T22" fmla="*/ 40 w 91"/>
                <a:gd name="T23" fmla="*/ 88 h 101"/>
                <a:gd name="T24" fmla="*/ 52 w 91"/>
                <a:gd name="T25" fmla="*/ 86 h 101"/>
                <a:gd name="T26" fmla="*/ 59 w 91"/>
                <a:gd name="T27" fmla="*/ 76 h 101"/>
                <a:gd name="T28" fmla="*/ 67 w 91"/>
                <a:gd name="T29" fmla="*/ 72 h 101"/>
                <a:gd name="T30" fmla="*/ 70 w 91"/>
                <a:gd name="T31" fmla="*/ 57 h 101"/>
                <a:gd name="T32" fmla="*/ 80 w 91"/>
                <a:gd name="T33" fmla="*/ 51 h 101"/>
                <a:gd name="T34" fmla="*/ 89 w 91"/>
                <a:gd name="T35" fmla="*/ 37 h 101"/>
                <a:gd name="T36" fmla="*/ 88 w 91"/>
                <a:gd name="T37" fmla="*/ 31 h 101"/>
                <a:gd name="T38" fmla="*/ 79 w 91"/>
                <a:gd name="T39" fmla="*/ 19 h 101"/>
                <a:gd name="T40" fmla="*/ 60 w 91"/>
                <a:gd name="T41" fmla="*/ 12 h 101"/>
                <a:gd name="T42" fmla="*/ 54 w 91"/>
                <a:gd name="T43" fmla="*/ 0 h 101"/>
                <a:gd name="T44" fmla="*/ 50 w 91"/>
                <a:gd name="T45" fmla="*/ 3 h 101"/>
                <a:gd name="T46" fmla="*/ 45 w 91"/>
                <a:gd name="T47" fmla="*/ 3 h 101"/>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91"/>
                <a:gd name="T73" fmla="*/ 0 h 101"/>
                <a:gd name="T74" fmla="*/ 91 w 91"/>
                <a:gd name="T75" fmla="*/ 101 h 101"/>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0" name="Freeform 91"/>
            <p:cNvSpPr>
              <a:spLocks noChangeArrowheads="1"/>
            </p:cNvSpPr>
            <p:nvPr/>
          </p:nvSpPr>
          <p:spPr bwMode="auto">
            <a:xfrm>
              <a:off x="4729163" y="1890712"/>
              <a:ext cx="25400" cy="38100"/>
            </a:xfrm>
            <a:custGeom>
              <a:avLst/>
              <a:gdLst>
                <a:gd name="T0" fmla="*/ 9 w 13"/>
                <a:gd name="T1" fmla="*/ 19 h 20"/>
                <a:gd name="T2" fmla="*/ 10 w 13"/>
                <a:gd name="T3" fmla="*/ 16 h 20"/>
                <a:gd name="T4" fmla="*/ 8 w 13"/>
                <a:gd name="T5" fmla="*/ 2 h 20"/>
                <a:gd name="T6" fmla="*/ 1 w 13"/>
                <a:gd name="T7" fmla="*/ 13 h 20"/>
                <a:gd name="T8" fmla="*/ 0 w 13"/>
                <a:gd name="T9" fmla="*/ 13 h 20"/>
                <a:gd name="T10" fmla="*/ 9 w 13"/>
                <a:gd name="T11" fmla="*/ 19 h 20"/>
                <a:gd name="T12" fmla="*/ 0 60000 65536"/>
                <a:gd name="T13" fmla="*/ 0 60000 65536"/>
                <a:gd name="T14" fmla="*/ 0 60000 65536"/>
                <a:gd name="T15" fmla="*/ 0 60000 65536"/>
                <a:gd name="T16" fmla="*/ 0 60000 65536"/>
                <a:gd name="T17" fmla="*/ 0 60000 65536"/>
                <a:gd name="T18" fmla="*/ 0 w 13"/>
                <a:gd name="T19" fmla="*/ 0 h 20"/>
                <a:gd name="T20" fmla="*/ 13 w 13"/>
                <a:gd name="T21" fmla="*/ 20 h 20"/>
              </a:gdLst>
              <a:ahLst/>
              <a:cxnLst>
                <a:cxn ang="T12">
                  <a:pos x="T0" y="T1"/>
                </a:cxn>
                <a:cxn ang="T13">
                  <a:pos x="T2" y="T3"/>
                </a:cxn>
                <a:cxn ang="T14">
                  <a:pos x="T4" y="T5"/>
                </a:cxn>
                <a:cxn ang="T15">
                  <a:pos x="T6" y="T7"/>
                </a:cxn>
                <a:cxn ang="T16">
                  <a:pos x="T8" y="T9"/>
                </a:cxn>
                <a:cxn ang="T17">
                  <a:pos x="T10" y="T11"/>
                </a:cxn>
              </a:cxnLst>
              <a:rect l="T18" t="T19" r="T20" b="T21"/>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1" name="Freeform 92"/>
            <p:cNvSpPr>
              <a:spLocks noChangeArrowheads="1"/>
            </p:cNvSpPr>
            <p:nvPr/>
          </p:nvSpPr>
          <p:spPr bwMode="auto">
            <a:xfrm>
              <a:off x="4756150" y="1887537"/>
              <a:ext cx="103188" cy="84138"/>
            </a:xfrm>
            <a:custGeom>
              <a:avLst/>
              <a:gdLst>
                <a:gd name="T0" fmla="*/ 8 w 54"/>
                <a:gd name="T1" fmla="*/ 40 h 44"/>
                <a:gd name="T2" fmla="*/ 35 w 54"/>
                <a:gd name="T3" fmla="*/ 44 h 44"/>
                <a:gd name="T4" fmla="*/ 38 w 54"/>
                <a:gd name="T5" fmla="*/ 34 h 44"/>
                <a:gd name="T6" fmla="*/ 45 w 54"/>
                <a:gd name="T7" fmla="*/ 25 h 44"/>
                <a:gd name="T8" fmla="*/ 45 w 54"/>
                <a:gd name="T9" fmla="*/ 17 h 44"/>
                <a:gd name="T10" fmla="*/ 50 w 54"/>
                <a:gd name="T11" fmla="*/ 17 h 44"/>
                <a:gd name="T12" fmla="*/ 54 w 54"/>
                <a:gd name="T13" fmla="*/ 14 h 44"/>
                <a:gd name="T14" fmla="*/ 51 w 54"/>
                <a:gd name="T15" fmla="*/ 0 h 44"/>
                <a:gd name="T16" fmla="*/ 37 w 54"/>
                <a:gd name="T17" fmla="*/ 16 h 44"/>
                <a:gd name="T18" fmla="*/ 16 w 54"/>
                <a:gd name="T19" fmla="*/ 26 h 44"/>
                <a:gd name="T20" fmla="*/ 2 w 54"/>
                <a:gd name="T21" fmla="*/ 29 h 44"/>
                <a:gd name="T22" fmla="*/ 0 w 54"/>
                <a:gd name="T23" fmla="*/ 28 h 44"/>
                <a:gd name="T24" fmla="*/ 8 w 54"/>
                <a:gd name="T25" fmla="*/ 40 h 4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54"/>
                <a:gd name="T40" fmla="*/ 0 h 44"/>
                <a:gd name="T41" fmla="*/ 54 w 54"/>
                <a:gd name="T42" fmla="*/ 44 h 4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2" name="Freeform 93"/>
            <p:cNvSpPr>
              <a:spLocks noEditPoints="1" noChangeArrowheads="1"/>
            </p:cNvSpPr>
            <p:nvPr/>
          </p:nvSpPr>
          <p:spPr bwMode="auto">
            <a:xfrm>
              <a:off x="5775325" y="2328862"/>
              <a:ext cx="419100" cy="130175"/>
            </a:xfrm>
            <a:custGeom>
              <a:avLst/>
              <a:gdLst>
                <a:gd name="T0" fmla="*/ 39 w 219"/>
                <a:gd name="T1" fmla="*/ 24 h 68"/>
                <a:gd name="T2" fmla="*/ 31 w 219"/>
                <a:gd name="T3" fmla="*/ 12 h 68"/>
                <a:gd name="T4" fmla="*/ 25 w 219"/>
                <a:gd name="T5" fmla="*/ 7 h 68"/>
                <a:gd name="T6" fmla="*/ 24 w 219"/>
                <a:gd name="T7" fmla="*/ 5 h 68"/>
                <a:gd name="T8" fmla="*/ 21 w 219"/>
                <a:gd name="T9" fmla="*/ 10 h 68"/>
                <a:gd name="T10" fmla="*/ 12 w 219"/>
                <a:gd name="T11" fmla="*/ 9 h 68"/>
                <a:gd name="T12" fmla="*/ 6 w 219"/>
                <a:gd name="T13" fmla="*/ 2 h 68"/>
                <a:gd name="T14" fmla="*/ 0 w 219"/>
                <a:gd name="T15" fmla="*/ 1 h 68"/>
                <a:gd name="T16" fmla="*/ 3 w 219"/>
                <a:gd name="T17" fmla="*/ 19 h 68"/>
                <a:gd name="T18" fmla="*/ 14 w 219"/>
                <a:gd name="T19" fmla="*/ 40 h 68"/>
                <a:gd name="T20" fmla="*/ 25 w 219"/>
                <a:gd name="T21" fmla="*/ 51 h 68"/>
                <a:gd name="T22" fmla="*/ 47 w 219"/>
                <a:gd name="T23" fmla="*/ 62 h 68"/>
                <a:gd name="T24" fmla="*/ 39 w 219"/>
                <a:gd name="T25" fmla="*/ 46 h 68"/>
                <a:gd name="T26" fmla="*/ 39 w 219"/>
                <a:gd name="T27" fmla="*/ 24 h 68"/>
                <a:gd name="T28" fmla="*/ 210 w 219"/>
                <a:gd name="T29" fmla="*/ 11 h 68"/>
                <a:gd name="T30" fmla="*/ 200 w 219"/>
                <a:gd name="T31" fmla="*/ 9 h 68"/>
                <a:gd name="T32" fmla="*/ 189 w 219"/>
                <a:gd name="T33" fmla="*/ 0 h 68"/>
                <a:gd name="T34" fmla="*/ 180 w 219"/>
                <a:gd name="T35" fmla="*/ 11 h 68"/>
                <a:gd name="T36" fmla="*/ 174 w 219"/>
                <a:gd name="T37" fmla="*/ 19 h 68"/>
                <a:gd name="T38" fmla="*/ 172 w 219"/>
                <a:gd name="T39" fmla="*/ 22 h 68"/>
                <a:gd name="T40" fmla="*/ 172 w 219"/>
                <a:gd name="T41" fmla="*/ 29 h 68"/>
                <a:gd name="T42" fmla="*/ 165 w 219"/>
                <a:gd name="T43" fmla="*/ 31 h 68"/>
                <a:gd name="T44" fmla="*/ 159 w 219"/>
                <a:gd name="T45" fmla="*/ 23 h 68"/>
                <a:gd name="T46" fmla="*/ 158 w 219"/>
                <a:gd name="T47" fmla="*/ 23 h 68"/>
                <a:gd name="T48" fmla="*/ 148 w 219"/>
                <a:gd name="T49" fmla="*/ 39 h 68"/>
                <a:gd name="T50" fmla="*/ 132 w 219"/>
                <a:gd name="T51" fmla="*/ 44 h 68"/>
                <a:gd name="T52" fmla="*/ 125 w 219"/>
                <a:gd name="T53" fmla="*/ 58 h 68"/>
                <a:gd name="T54" fmla="*/ 108 w 219"/>
                <a:gd name="T55" fmla="*/ 54 h 68"/>
                <a:gd name="T56" fmla="*/ 111 w 219"/>
                <a:gd name="T57" fmla="*/ 61 h 68"/>
                <a:gd name="T58" fmla="*/ 121 w 219"/>
                <a:gd name="T59" fmla="*/ 66 h 68"/>
                <a:gd name="T60" fmla="*/ 135 w 219"/>
                <a:gd name="T61" fmla="*/ 65 h 68"/>
                <a:gd name="T62" fmla="*/ 147 w 219"/>
                <a:gd name="T63" fmla="*/ 60 h 68"/>
                <a:gd name="T64" fmla="*/ 157 w 219"/>
                <a:gd name="T65" fmla="*/ 62 h 68"/>
                <a:gd name="T66" fmla="*/ 167 w 219"/>
                <a:gd name="T67" fmla="*/ 55 h 68"/>
                <a:gd name="T68" fmla="*/ 171 w 219"/>
                <a:gd name="T69" fmla="*/ 45 h 68"/>
                <a:gd name="T70" fmla="*/ 177 w 219"/>
                <a:gd name="T71" fmla="*/ 35 h 68"/>
                <a:gd name="T72" fmla="*/ 195 w 219"/>
                <a:gd name="T73" fmla="*/ 27 h 68"/>
                <a:gd name="T74" fmla="*/ 200 w 219"/>
                <a:gd name="T75" fmla="*/ 29 h 68"/>
                <a:gd name="T76" fmla="*/ 207 w 219"/>
                <a:gd name="T77" fmla="*/ 22 h 68"/>
                <a:gd name="T78" fmla="*/ 217 w 219"/>
                <a:gd name="T79" fmla="*/ 18 h 68"/>
                <a:gd name="T80" fmla="*/ 210 w 219"/>
                <a:gd name="T81" fmla="*/ 11 h 68"/>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19"/>
                <a:gd name="T124" fmla="*/ 0 h 68"/>
                <a:gd name="T125" fmla="*/ 219 w 219"/>
                <a:gd name="T126" fmla="*/ 68 h 68"/>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3" name="Freeform 94"/>
            <p:cNvSpPr>
              <a:spLocks noChangeArrowheads="1"/>
            </p:cNvSpPr>
            <p:nvPr/>
          </p:nvSpPr>
          <p:spPr bwMode="auto">
            <a:xfrm>
              <a:off x="6078538" y="2370137"/>
              <a:ext cx="28575" cy="17463"/>
            </a:xfrm>
            <a:custGeom>
              <a:avLst/>
              <a:gdLst>
                <a:gd name="T0" fmla="*/ 6 w 15"/>
                <a:gd name="T1" fmla="*/ 9 h 9"/>
                <a:gd name="T2" fmla="*/ 13 w 15"/>
                <a:gd name="T3" fmla="*/ 7 h 9"/>
                <a:gd name="T4" fmla="*/ 13 w 15"/>
                <a:gd name="T5" fmla="*/ 0 h 9"/>
                <a:gd name="T6" fmla="*/ 7 w 15"/>
                <a:gd name="T7" fmla="*/ 3 h 9"/>
                <a:gd name="T8" fmla="*/ 0 w 15"/>
                <a:gd name="T9" fmla="*/ 1 h 9"/>
                <a:gd name="T10" fmla="*/ 6 w 15"/>
                <a:gd name="T11" fmla="*/ 9 h 9"/>
                <a:gd name="T12" fmla="*/ 0 60000 65536"/>
                <a:gd name="T13" fmla="*/ 0 60000 65536"/>
                <a:gd name="T14" fmla="*/ 0 60000 65536"/>
                <a:gd name="T15" fmla="*/ 0 60000 65536"/>
                <a:gd name="T16" fmla="*/ 0 60000 65536"/>
                <a:gd name="T17" fmla="*/ 0 60000 65536"/>
                <a:gd name="T18" fmla="*/ 0 w 15"/>
                <a:gd name="T19" fmla="*/ 0 h 9"/>
                <a:gd name="T20" fmla="*/ 15 w 15"/>
                <a:gd name="T21" fmla="*/ 9 h 9"/>
              </a:gdLst>
              <a:ahLst/>
              <a:cxnLst>
                <a:cxn ang="T12">
                  <a:pos x="T0" y="T1"/>
                </a:cxn>
                <a:cxn ang="T13">
                  <a:pos x="T2" y="T3"/>
                </a:cxn>
                <a:cxn ang="T14">
                  <a:pos x="T4" y="T5"/>
                </a:cxn>
                <a:cxn ang="T15">
                  <a:pos x="T6" y="T7"/>
                </a:cxn>
                <a:cxn ang="T16">
                  <a:pos x="T8" y="T9"/>
                </a:cxn>
                <a:cxn ang="T17">
                  <a:pos x="T10" y="T11"/>
                </a:cxn>
              </a:cxnLst>
              <a:rect l="T18" t="T19" r="T20" b="T21"/>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4" name="Freeform 95"/>
            <p:cNvSpPr>
              <a:spLocks noChangeArrowheads="1"/>
            </p:cNvSpPr>
            <p:nvPr/>
          </p:nvSpPr>
          <p:spPr bwMode="auto">
            <a:xfrm>
              <a:off x="4473575" y="1616075"/>
              <a:ext cx="209550" cy="206375"/>
            </a:xfrm>
            <a:custGeom>
              <a:avLst/>
              <a:gdLst>
                <a:gd name="T0" fmla="*/ 93 w 110"/>
                <a:gd name="T1" fmla="*/ 98 h 108"/>
                <a:gd name="T2" fmla="*/ 98 w 110"/>
                <a:gd name="T3" fmla="*/ 94 h 108"/>
                <a:gd name="T4" fmla="*/ 106 w 110"/>
                <a:gd name="T5" fmla="*/ 98 h 108"/>
                <a:gd name="T6" fmla="*/ 110 w 110"/>
                <a:gd name="T7" fmla="*/ 95 h 108"/>
                <a:gd name="T8" fmla="*/ 104 w 110"/>
                <a:gd name="T9" fmla="*/ 87 h 108"/>
                <a:gd name="T10" fmla="*/ 100 w 110"/>
                <a:gd name="T11" fmla="*/ 79 h 108"/>
                <a:gd name="T12" fmla="*/ 101 w 110"/>
                <a:gd name="T13" fmla="*/ 71 h 108"/>
                <a:gd name="T14" fmla="*/ 96 w 110"/>
                <a:gd name="T15" fmla="*/ 65 h 108"/>
                <a:gd name="T16" fmla="*/ 83 w 110"/>
                <a:gd name="T17" fmla="*/ 56 h 108"/>
                <a:gd name="T18" fmla="*/ 78 w 110"/>
                <a:gd name="T19" fmla="*/ 50 h 108"/>
                <a:gd name="T20" fmla="*/ 76 w 110"/>
                <a:gd name="T21" fmla="*/ 40 h 108"/>
                <a:gd name="T22" fmla="*/ 81 w 110"/>
                <a:gd name="T23" fmla="*/ 31 h 108"/>
                <a:gd name="T24" fmla="*/ 82 w 110"/>
                <a:gd name="T25" fmla="*/ 24 h 108"/>
                <a:gd name="T26" fmla="*/ 78 w 110"/>
                <a:gd name="T27" fmla="*/ 20 h 108"/>
                <a:gd name="T28" fmla="*/ 72 w 110"/>
                <a:gd name="T29" fmla="*/ 14 h 108"/>
                <a:gd name="T30" fmla="*/ 68 w 110"/>
                <a:gd name="T31" fmla="*/ 5 h 108"/>
                <a:gd name="T32" fmla="*/ 56 w 110"/>
                <a:gd name="T33" fmla="*/ 3 h 108"/>
                <a:gd name="T34" fmla="*/ 46 w 110"/>
                <a:gd name="T35" fmla="*/ 1 h 108"/>
                <a:gd name="T36" fmla="*/ 41 w 110"/>
                <a:gd name="T37" fmla="*/ 5 h 108"/>
                <a:gd name="T38" fmla="*/ 41 w 110"/>
                <a:gd name="T39" fmla="*/ 5 h 108"/>
                <a:gd name="T40" fmla="*/ 34 w 110"/>
                <a:gd name="T41" fmla="*/ 10 h 108"/>
                <a:gd name="T42" fmla="*/ 27 w 110"/>
                <a:gd name="T43" fmla="*/ 15 h 108"/>
                <a:gd name="T44" fmla="*/ 28 w 110"/>
                <a:gd name="T45" fmla="*/ 24 h 108"/>
                <a:gd name="T46" fmla="*/ 27 w 110"/>
                <a:gd name="T47" fmla="*/ 33 h 108"/>
                <a:gd name="T48" fmla="*/ 24 w 110"/>
                <a:gd name="T49" fmla="*/ 40 h 108"/>
                <a:gd name="T50" fmla="*/ 0 w 110"/>
                <a:gd name="T51" fmla="*/ 53 h 108"/>
                <a:gd name="T52" fmla="*/ 1 w 110"/>
                <a:gd name="T53" fmla="*/ 58 h 108"/>
                <a:gd name="T54" fmla="*/ 4 w 110"/>
                <a:gd name="T55" fmla="*/ 69 h 108"/>
                <a:gd name="T56" fmla="*/ 12 w 110"/>
                <a:gd name="T57" fmla="*/ 69 h 108"/>
                <a:gd name="T58" fmla="*/ 35 w 110"/>
                <a:gd name="T59" fmla="*/ 82 h 108"/>
                <a:gd name="T60" fmla="*/ 62 w 110"/>
                <a:gd name="T61" fmla="*/ 102 h 108"/>
                <a:gd name="T62" fmla="*/ 75 w 110"/>
                <a:gd name="T63" fmla="*/ 107 h 108"/>
                <a:gd name="T64" fmla="*/ 88 w 110"/>
                <a:gd name="T65" fmla="*/ 108 h 108"/>
                <a:gd name="T66" fmla="*/ 93 w 110"/>
                <a:gd name="T67" fmla="*/ 98 h 10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10"/>
                <a:gd name="T103" fmla="*/ 0 h 108"/>
                <a:gd name="T104" fmla="*/ 110 w 110"/>
                <a:gd name="T105" fmla="*/ 108 h 10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5" name="Freeform 96"/>
            <p:cNvSpPr>
              <a:spLocks noChangeArrowheads="1"/>
            </p:cNvSpPr>
            <p:nvPr/>
          </p:nvSpPr>
          <p:spPr bwMode="auto">
            <a:xfrm>
              <a:off x="4641850" y="1795462"/>
              <a:ext cx="41275" cy="38100"/>
            </a:xfrm>
            <a:custGeom>
              <a:avLst/>
              <a:gdLst>
                <a:gd name="T0" fmla="*/ 7 w 22"/>
                <a:gd name="T1" fmla="*/ 15 h 20"/>
                <a:gd name="T2" fmla="*/ 13 w 22"/>
                <a:gd name="T3" fmla="*/ 20 h 20"/>
                <a:gd name="T4" fmla="*/ 22 w 22"/>
                <a:gd name="T5" fmla="*/ 20 h 20"/>
                <a:gd name="T6" fmla="*/ 17 w 22"/>
                <a:gd name="T7" fmla="*/ 6 h 20"/>
                <a:gd name="T8" fmla="*/ 18 w 22"/>
                <a:gd name="T9" fmla="*/ 4 h 20"/>
                <a:gd name="T10" fmla="*/ 10 w 22"/>
                <a:gd name="T11" fmla="*/ 0 h 20"/>
                <a:gd name="T12" fmla="*/ 5 w 22"/>
                <a:gd name="T13" fmla="*/ 4 h 20"/>
                <a:gd name="T14" fmla="*/ 0 w 22"/>
                <a:gd name="T15" fmla="*/ 14 h 20"/>
                <a:gd name="T16" fmla="*/ 7 w 22"/>
                <a:gd name="T17" fmla="*/ 15 h 2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2"/>
                <a:gd name="T28" fmla="*/ 0 h 20"/>
                <a:gd name="T29" fmla="*/ 22 w 22"/>
                <a:gd name="T30" fmla="*/ 20 h 2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6" name="Freeform 97"/>
            <p:cNvSpPr>
              <a:spLocks noEditPoints="1" noChangeArrowheads="1"/>
            </p:cNvSpPr>
            <p:nvPr/>
          </p:nvSpPr>
          <p:spPr bwMode="auto">
            <a:xfrm>
              <a:off x="3541713" y="1252537"/>
              <a:ext cx="315913" cy="261938"/>
            </a:xfrm>
            <a:custGeom>
              <a:avLst/>
              <a:gdLst>
                <a:gd name="T0" fmla="*/ 144 w 165"/>
                <a:gd name="T1" fmla="*/ 31 h 137"/>
                <a:gd name="T2" fmla="*/ 138 w 165"/>
                <a:gd name="T3" fmla="*/ 29 h 137"/>
                <a:gd name="T4" fmla="*/ 131 w 165"/>
                <a:gd name="T5" fmla="*/ 26 h 137"/>
                <a:gd name="T6" fmla="*/ 119 w 165"/>
                <a:gd name="T7" fmla="*/ 24 h 137"/>
                <a:gd name="T8" fmla="*/ 114 w 165"/>
                <a:gd name="T9" fmla="*/ 20 h 137"/>
                <a:gd name="T10" fmla="*/ 110 w 165"/>
                <a:gd name="T11" fmla="*/ 15 h 137"/>
                <a:gd name="T12" fmla="*/ 105 w 165"/>
                <a:gd name="T13" fmla="*/ 17 h 137"/>
                <a:gd name="T14" fmla="*/ 102 w 165"/>
                <a:gd name="T15" fmla="*/ 13 h 137"/>
                <a:gd name="T16" fmla="*/ 95 w 165"/>
                <a:gd name="T17" fmla="*/ 9 h 137"/>
                <a:gd name="T18" fmla="*/ 89 w 165"/>
                <a:gd name="T19" fmla="*/ 6 h 137"/>
                <a:gd name="T20" fmla="*/ 85 w 165"/>
                <a:gd name="T21" fmla="*/ 1 h 137"/>
                <a:gd name="T22" fmla="*/ 84 w 165"/>
                <a:gd name="T23" fmla="*/ 0 h 137"/>
                <a:gd name="T24" fmla="*/ 81 w 165"/>
                <a:gd name="T25" fmla="*/ 0 h 137"/>
                <a:gd name="T26" fmla="*/ 75 w 165"/>
                <a:gd name="T27" fmla="*/ 10 h 137"/>
                <a:gd name="T28" fmla="*/ 63 w 165"/>
                <a:gd name="T29" fmla="*/ 18 h 137"/>
                <a:gd name="T30" fmla="*/ 56 w 165"/>
                <a:gd name="T31" fmla="*/ 26 h 137"/>
                <a:gd name="T32" fmla="*/ 41 w 165"/>
                <a:gd name="T33" fmla="*/ 21 h 137"/>
                <a:gd name="T34" fmla="*/ 35 w 165"/>
                <a:gd name="T35" fmla="*/ 25 h 137"/>
                <a:gd name="T36" fmla="*/ 36 w 165"/>
                <a:gd name="T37" fmla="*/ 37 h 137"/>
                <a:gd name="T38" fmla="*/ 27 w 165"/>
                <a:gd name="T39" fmla="*/ 37 h 137"/>
                <a:gd name="T40" fmla="*/ 20 w 165"/>
                <a:gd name="T41" fmla="*/ 33 h 137"/>
                <a:gd name="T42" fmla="*/ 9 w 165"/>
                <a:gd name="T43" fmla="*/ 34 h 137"/>
                <a:gd name="T44" fmla="*/ 2 w 165"/>
                <a:gd name="T45" fmla="*/ 40 h 137"/>
                <a:gd name="T46" fmla="*/ 3 w 165"/>
                <a:gd name="T47" fmla="*/ 47 h 137"/>
                <a:gd name="T48" fmla="*/ 18 w 165"/>
                <a:gd name="T49" fmla="*/ 52 h 137"/>
                <a:gd name="T50" fmla="*/ 28 w 165"/>
                <a:gd name="T51" fmla="*/ 54 h 137"/>
                <a:gd name="T52" fmla="*/ 32 w 165"/>
                <a:gd name="T53" fmla="*/ 59 h 137"/>
                <a:gd name="T54" fmla="*/ 40 w 165"/>
                <a:gd name="T55" fmla="*/ 69 h 137"/>
                <a:gd name="T56" fmla="*/ 43 w 165"/>
                <a:gd name="T57" fmla="*/ 78 h 137"/>
                <a:gd name="T58" fmla="*/ 42 w 165"/>
                <a:gd name="T59" fmla="*/ 91 h 137"/>
                <a:gd name="T60" fmla="*/ 36 w 165"/>
                <a:gd name="T61" fmla="*/ 112 h 137"/>
                <a:gd name="T62" fmla="*/ 36 w 165"/>
                <a:gd name="T63" fmla="*/ 112 h 137"/>
                <a:gd name="T64" fmla="*/ 42 w 165"/>
                <a:gd name="T65" fmla="*/ 115 h 137"/>
                <a:gd name="T66" fmla="*/ 53 w 165"/>
                <a:gd name="T67" fmla="*/ 120 h 137"/>
                <a:gd name="T68" fmla="*/ 62 w 165"/>
                <a:gd name="T69" fmla="*/ 119 h 137"/>
                <a:gd name="T70" fmla="*/ 67 w 165"/>
                <a:gd name="T71" fmla="*/ 121 h 137"/>
                <a:gd name="T72" fmla="*/ 81 w 165"/>
                <a:gd name="T73" fmla="*/ 124 h 137"/>
                <a:gd name="T74" fmla="*/ 92 w 165"/>
                <a:gd name="T75" fmla="*/ 124 h 137"/>
                <a:gd name="T76" fmla="*/ 92 w 165"/>
                <a:gd name="T77" fmla="*/ 121 h 137"/>
                <a:gd name="T78" fmla="*/ 101 w 165"/>
                <a:gd name="T79" fmla="*/ 110 h 137"/>
                <a:gd name="T80" fmla="*/ 122 w 165"/>
                <a:gd name="T81" fmla="*/ 115 h 137"/>
                <a:gd name="T82" fmla="*/ 135 w 165"/>
                <a:gd name="T83" fmla="*/ 110 h 137"/>
                <a:gd name="T84" fmla="*/ 142 w 165"/>
                <a:gd name="T85" fmla="*/ 106 h 137"/>
                <a:gd name="T86" fmla="*/ 143 w 165"/>
                <a:gd name="T87" fmla="*/ 102 h 137"/>
                <a:gd name="T88" fmla="*/ 138 w 165"/>
                <a:gd name="T89" fmla="*/ 100 h 137"/>
                <a:gd name="T90" fmla="*/ 135 w 165"/>
                <a:gd name="T91" fmla="*/ 95 h 137"/>
                <a:gd name="T92" fmla="*/ 132 w 165"/>
                <a:gd name="T93" fmla="*/ 89 h 137"/>
                <a:gd name="T94" fmla="*/ 134 w 165"/>
                <a:gd name="T95" fmla="*/ 86 h 137"/>
                <a:gd name="T96" fmla="*/ 136 w 165"/>
                <a:gd name="T97" fmla="*/ 82 h 137"/>
                <a:gd name="T98" fmla="*/ 135 w 165"/>
                <a:gd name="T99" fmla="*/ 76 h 137"/>
                <a:gd name="T100" fmla="*/ 133 w 165"/>
                <a:gd name="T101" fmla="*/ 71 h 137"/>
                <a:gd name="T102" fmla="*/ 128 w 165"/>
                <a:gd name="T103" fmla="*/ 70 h 137"/>
                <a:gd name="T104" fmla="*/ 127 w 165"/>
                <a:gd name="T105" fmla="*/ 66 h 137"/>
                <a:gd name="T106" fmla="*/ 134 w 165"/>
                <a:gd name="T107" fmla="*/ 57 h 137"/>
                <a:gd name="T108" fmla="*/ 140 w 165"/>
                <a:gd name="T109" fmla="*/ 53 h 137"/>
                <a:gd name="T110" fmla="*/ 142 w 165"/>
                <a:gd name="T111" fmla="*/ 44 h 137"/>
                <a:gd name="T112" fmla="*/ 147 w 165"/>
                <a:gd name="T113" fmla="*/ 35 h 137"/>
                <a:gd name="T114" fmla="*/ 144 w 165"/>
                <a:gd name="T115" fmla="*/ 31 h 137"/>
                <a:gd name="T116" fmla="*/ 162 w 165"/>
                <a:gd name="T117" fmla="*/ 116 h 137"/>
                <a:gd name="T118" fmla="*/ 155 w 165"/>
                <a:gd name="T119" fmla="*/ 122 h 137"/>
                <a:gd name="T120" fmla="*/ 160 w 165"/>
                <a:gd name="T121" fmla="*/ 137 h 137"/>
                <a:gd name="T122" fmla="*/ 162 w 165"/>
                <a:gd name="T123" fmla="*/ 116 h 137"/>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65"/>
                <a:gd name="T187" fmla="*/ 0 h 137"/>
                <a:gd name="T188" fmla="*/ 165 w 165"/>
                <a:gd name="T189" fmla="*/ 137 h 137"/>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7" name="Freeform 98"/>
            <p:cNvSpPr>
              <a:spLocks noChangeArrowheads="1"/>
            </p:cNvSpPr>
            <p:nvPr/>
          </p:nvSpPr>
          <p:spPr bwMode="auto">
            <a:xfrm>
              <a:off x="1689100" y="2155825"/>
              <a:ext cx="50800" cy="26988"/>
            </a:xfrm>
            <a:custGeom>
              <a:avLst/>
              <a:gdLst>
                <a:gd name="T0" fmla="*/ 26 w 26"/>
                <a:gd name="T1" fmla="*/ 5 h 14"/>
                <a:gd name="T2" fmla="*/ 14 w 26"/>
                <a:gd name="T3" fmla="*/ 2 h 14"/>
                <a:gd name="T4" fmla="*/ 9 w 26"/>
                <a:gd name="T5" fmla="*/ 0 h 14"/>
                <a:gd name="T6" fmla="*/ 8 w 26"/>
                <a:gd name="T7" fmla="*/ 0 h 14"/>
                <a:gd name="T8" fmla="*/ 0 w 26"/>
                <a:gd name="T9" fmla="*/ 7 h 14"/>
                <a:gd name="T10" fmla="*/ 22 w 26"/>
                <a:gd name="T11" fmla="*/ 14 h 14"/>
                <a:gd name="T12" fmla="*/ 26 w 26"/>
                <a:gd name="T13" fmla="*/ 13 h 14"/>
                <a:gd name="T14" fmla="*/ 26 w 26"/>
                <a:gd name="T15" fmla="*/ 5 h 14"/>
                <a:gd name="T16" fmla="*/ 0 60000 65536"/>
                <a:gd name="T17" fmla="*/ 0 60000 65536"/>
                <a:gd name="T18" fmla="*/ 0 60000 65536"/>
                <a:gd name="T19" fmla="*/ 0 60000 65536"/>
                <a:gd name="T20" fmla="*/ 0 60000 65536"/>
                <a:gd name="T21" fmla="*/ 0 60000 65536"/>
                <a:gd name="T22" fmla="*/ 0 60000 65536"/>
                <a:gd name="T23" fmla="*/ 0 60000 65536"/>
                <a:gd name="T24" fmla="*/ 0 w 26"/>
                <a:gd name="T25" fmla="*/ 0 h 14"/>
                <a:gd name="T26" fmla="*/ 26 w 26"/>
                <a:gd name="T27" fmla="*/ 14 h 1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8" name="Freeform 99"/>
            <p:cNvSpPr>
              <a:spLocks noChangeArrowheads="1"/>
            </p:cNvSpPr>
            <p:nvPr/>
          </p:nvSpPr>
          <p:spPr bwMode="auto">
            <a:xfrm>
              <a:off x="1706563" y="2116137"/>
              <a:ext cx="131763" cy="73025"/>
            </a:xfrm>
            <a:custGeom>
              <a:avLst/>
              <a:gdLst>
                <a:gd name="T0" fmla="*/ 29 w 69"/>
                <a:gd name="T1" fmla="*/ 34 h 38"/>
                <a:gd name="T2" fmla="*/ 32 w 69"/>
                <a:gd name="T3" fmla="*/ 27 h 38"/>
                <a:gd name="T4" fmla="*/ 45 w 69"/>
                <a:gd name="T5" fmla="*/ 22 h 38"/>
                <a:gd name="T6" fmla="*/ 55 w 69"/>
                <a:gd name="T7" fmla="*/ 19 h 38"/>
                <a:gd name="T8" fmla="*/ 69 w 69"/>
                <a:gd name="T9" fmla="*/ 14 h 38"/>
                <a:gd name="T10" fmla="*/ 56 w 69"/>
                <a:gd name="T11" fmla="*/ 5 h 38"/>
                <a:gd name="T12" fmla="*/ 32 w 69"/>
                <a:gd name="T13" fmla="*/ 5 h 38"/>
                <a:gd name="T14" fmla="*/ 11 w 69"/>
                <a:gd name="T15" fmla="*/ 6 h 38"/>
                <a:gd name="T16" fmla="*/ 11 w 69"/>
                <a:gd name="T17" fmla="*/ 6 h 38"/>
                <a:gd name="T18" fmla="*/ 5 w 69"/>
                <a:gd name="T19" fmla="*/ 12 h 38"/>
                <a:gd name="T20" fmla="*/ 0 w 69"/>
                <a:gd name="T21" fmla="*/ 21 h 38"/>
                <a:gd name="T22" fmla="*/ 5 w 69"/>
                <a:gd name="T23" fmla="*/ 23 h 38"/>
                <a:gd name="T24" fmla="*/ 17 w 69"/>
                <a:gd name="T25" fmla="*/ 26 h 38"/>
                <a:gd name="T26" fmla="*/ 17 w 69"/>
                <a:gd name="T27" fmla="*/ 34 h 38"/>
                <a:gd name="T28" fmla="*/ 20 w 69"/>
                <a:gd name="T29" fmla="*/ 34 h 38"/>
                <a:gd name="T30" fmla="*/ 21 w 69"/>
                <a:gd name="T31" fmla="*/ 38 h 38"/>
                <a:gd name="T32" fmla="*/ 25 w 69"/>
                <a:gd name="T33" fmla="*/ 37 h 38"/>
                <a:gd name="T34" fmla="*/ 29 w 69"/>
                <a:gd name="T35" fmla="*/ 34 h 3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9"/>
                <a:gd name="T55" fmla="*/ 0 h 38"/>
                <a:gd name="T56" fmla="*/ 69 w 69"/>
                <a:gd name="T57" fmla="*/ 38 h 3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799" name="Freeform 100"/>
            <p:cNvSpPr>
              <a:spLocks noChangeArrowheads="1"/>
            </p:cNvSpPr>
            <p:nvPr/>
          </p:nvSpPr>
          <p:spPr bwMode="auto">
            <a:xfrm>
              <a:off x="1106488" y="1736725"/>
              <a:ext cx="657225" cy="406400"/>
            </a:xfrm>
            <a:custGeom>
              <a:avLst/>
              <a:gdLst>
                <a:gd name="T0" fmla="*/ 301 w 344"/>
                <a:gd name="T1" fmla="*/ 199 h 213"/>
                <a:gd name="T2" fmla="*/ 296 w 344"/>
                <a:gd name="T3" fmla="*/ 180 h 213"/>
                <a:gd name="T4" fmla="*/ 324 w 344"/>
                <a:gd name="T5" fmla="*/ 173 h 213"/>
                <a:gd name="T6" fmla="*/ 334 w 344"/>
                <a:gd name="T7" fmla="*/ 161 h 213"/>
                <a:gd name="T8" fmla="*/ 343 w 344"/>
                <a:gd name="T9" fmla="*/ 139 h 213"/>
                <a:gd name="T10" fmla="*/ 315 w 344"/>
                <a:gd name="T11" fmla="*/ 137 h 213"/>
                <a:gd name="T12" fmla="*/ 297 w 344"/>
                <a:gd name="T13" fmla="*/ 161 h 213"/>
                <a:gd name="T14" fmla="*/ 281 w 344"/>
                <a:gd name="T15" fmla="*/ 170 h 213"/>
                <a:gd name="T16" fmla="*/ 242 w 344"/>
                <a:gd name="T17" fmla="*/ 169 h 213"/>
                <a:gd name="T18" fmla="*/ 224 w 344"/>
                <a:gd name="T19" fmla="*/ 143 h 213"/>
                <a:gd name="T20" fmla="*/ 223 w 344"/>
                <a:gd name="T21" fmla="*/ 90 h 213"/>
                <a:gd name="T22" fmla="*/ 219 w 344"/>
                <a:gd name="T23" fmla="*/ 83 h 213"/>
                <a:gd name="T24" fmla="*/ 200 w 344"/>
                <a:gd name="T25" fmla="*/ 71 h 213"/>
                <a:gd name="T26" fmla="*/ 187 w 344"/>
                <a:gd name="T27" fmla="*/ 47 h 213"/>
                <a:gd name="T28" fmla="*/ 158 w 344"/>
                <a:gd name="T29" fmla="*/ 46 h 213"/>
                <a:gd name="T30" fmla="*/ 141 w 344"/>
                <a:gd name="T31" fmla="*/ 32 h 213"/>
                <a:gd name="T32" fmla="*/ 121 w 344"/>
                <a:gd name="T33" fmla="*/ 11 h 213"/>
                <a:gd name="T34" fmla="*/ 100 w 344"/>
                <a:gd name="T35" fmla="*/ 16 h 213"/>
                <a:gd name="T36" fmla="*/ 39 w 344"/>
                <a:gd name="T37" fmla="*/ 6 h 213"/>
                <a:gd name="T38" fmla="*/ 0 w 344"/>
                <a:gd name="T39" fmla="*/ 3 h 213"/>
                <a:gd name="T40" fmla="*/ 16 w 344"/>
                <a:gd name="T41" fmla="*/ 35 h 213"/>
                <a:gd name="T42" fmla="*/ 35 w 344"/>
                <a:gd name="T43" fmla="*/ 61 h 213"/>
                <a:gd name="T44" fmla="*/ 40 w 344"/>
                <a:gd name="T45" fmla="*/ 72 h 213"/>
                <a:gd name="T46" fmla="*/ 56 w 344"/>
                <a:gd name="T47" fmla="*/ 94 h 213"/>
                <a:gd name="T48" fmla="*/ 81 w 344"/>
                <a:gd name="T49" fmla="*/ 120 h 213"/>
                <a:gd name="T50" fmla="*/ 84 w 344"/>
                <a:gd name="T51" fmla="*/ 107 h 213"/>
                <a:gd name="T52" fmla="*/ 71 w 344"/>
                <a:gd name="T53" fmla="*/ 93 h 213"/>
                <a:gd name="T54" fmla="*/ 52 w 344"/>
                <a:gd name="T55" fmla="*/ 60 h 213"/>
                <a:gd name="T56" fmla="*/ 44 w 344"/>
                <a:gd name="T57" fmla="*/ 42 h 213"/>
                <a:gd name="T58" fmla="*/ 29 w 344"/>
                <a:gd name="T59" fmla="*/ 29 h 213"/>
                <a:gd name="T60" fmla="*/ 29 w 344"/>
                <a:gd name="T61" fmla="*/ 11 h 213"/>
                <a:gd name="T62" fmla="*/ 39 w 344"/>
                <a:gd name="T63" fmla="*/ 16 h 213"/>
                <a:gd name="T64" fmla="*/ 49 w 344"/>
                <a:gd name="T65" fmla="*/ 32 h 213"/>
                <a:gd name="T66" fmla="*/ 56 w 344"/>
                <a:gd name="T67" fmla="*/ 47 h 213"/>
                <a:gd name="T68" fmla="*/ 73 w 344"/>
                <a:gd name="T69" fmla="*/ 60 h 213"/>
                <a:gd name="T70" fmla="*/ 87 w 344"/>
                <a:gd name="T71" fmla="*/ 74 h 213"/>
                <a:gd name="T72" fmla="*/ 95 w 344"/>
                <a:gd name="T73" fmla="*/ 89 h 213"/>
                <a:gd name="T74" fmla="*/ 129 w 344"/>
                <a:gd name="T75" fmla="*/ 125 h 213"/>
                <a:gd name="T76" fmla="*/ 134 w 344"/>
                <a:gd name="T77" fmla="*/ 145 h 213"/>
                <a:gd name="T78" fmla="*/ 139 w 344"/>
                <a:gd name="T79" fmla="*/ 163 h 213"/>
                <a:gd name="T80" fmla="*/ 174 w 344"/>
                <a:gd name="T81" fmla="*/ 180 h 213"/>
                <a:gd name="T82" fmla="*/ 221 w 344"/>
                <a:gd name="T83" fmla="*/ 202 h 213"/>
                <a:gd name="T84" fmla="*/ 265 w 344"/>
                <a:gd name="T85" fmla="*/ 204 h 213"/>
                <a:gd name="T86" fmla="*/ 286 w 344"/>
                <a:gd name="T87" fmla="*/ 201 h 213"/>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344"/>
                <a:gd name="T133" fmla="*/ 0 h 213"/>
                <a:gd name="T134" fmla="*/ 344 w 344"/>
                <a:gd name="T135" fmla="*/ 213 h 213"/>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0" name="Freeform 101"/>
            <p:cNvSpPr>
              <a:spLocks noChangeArrowheads="1"/>
            </p:cNvSpPr>
            <p:nvPr/>
          </p:nvSpPr>
          <p:spPr bwMode="auto">
            <a:xfrm>
              <a:off x="1635125" y="2079625"/>
              <a:ext cx="92075" cy="90488"/>
            </a:xfrm>
            <a:custGeom>
              <a:avLst/>
              <a:gdLst>
                <a:gd name="T0" fmla="*/ 42 w 48"/>
                <a:gd name="T1" fmla="*/ 31 h 47"/>
                <a:gd name="T2" fmla="*/ 48 w 48"/>
                <a:gd name="T3" fmla="*/ 25 h 47"/>
                <a:gd name="T4" fmla="*/ 43 w 48"/>
                <a:gd name="T5" fmla="*/ 22 h 47"/>
                <a:gd name="T6" fmla="*/ 38 w 48"/>
                <a:gd name="T7" fmla="*/ 23 h 47"/>
                <a:gd name="T8" fmla="*/ 38 w 48"/>
                <a:gd name="T9" fmla="*/ 0 h 47"/>
                <a:gd name="T10" fmla="*/ 19 w 48"/>
                <a:gd name="T11" fmla="*/ 0 h 47"/>
                <a:gd name="T12" fmla="*/ 16 w 48"/>
                <a:gd name="T13" fmla="*/ 8 h 47"/>
                <a:gd name="T14" fmla="*/ 24 w 48"/>
                <a:gd name="T15" fmla="*/ 19 h 47"/>
                <a:gd name="T16" fmla="*/ 9 w 48"/>
                <a:gd name="T17" fmla="*/ 21 h 47"/>
                <a:gd name="T18" fmla="*/ 0 w 48"/>
                <a:gd name="T19" fmla="*/ 33 h 47"/>
                <a:gd name="T20" fmla="*/ 12 w 48"/>
                <a:gd name="T21" fmla="*/ 44 h 47"/>
                <a:gd name="T22" fmla="*/ 28 w 48"/>
                <a:gd name="T23" fmla="*/ 47 h 47"/>
                <a:gd name="T24" fmla="*/ 28 w 48"/>
                <a:gd name="T25" fmla="*/ 47 h 47"/>
                <a:gd name="T26" fmla="*/ 36 w 48"/>
                <a:gd name="T27" fmla="*/ 40 h 47"/>
                <a:gd name="T28" fmla="*/ 42 w 48"/>
                <a:gd name="T29" fmla="*/ 31 h 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8"/>
                <a:gd name="T46" fmla="*/ 0 h 47"/>
                <a:gd name="T47" fmla="*/ 48 w 48"/>
                <a:gd name="T48" fmla="*/ 47 h 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1" name="Freeform 102"/>
            <p:cNvSpPr>
              <a:spLocks noChangeArrowheads="1"/>
            </p:cNvSpPr>
            <p:nvPr/>
          </p:nvSpPr>
          <p:spPr bwMode="auto">
            <a:xfrm>
              <a:off x="1708150" y="2066925"/>
              <a:ext cx="26988" cy="57150"/>
            </a:xfrm>
            <a:custGeom>
              <a:avLst/>
              <a:gdLst>
                <a:gd name="T0" fmla="*/ 2 w 14"/>
                <a:gd name="T1" fmla="*/ 7 h 30"/>
                <a:gd name="T2" fmla="*/ 0 w 14"/>
                <a:gd name="T3" fmla="*/ 7 h 30"/>
                <a:gd name="T4" fmla="*/ 0 w 14"/>
                <a:gd name="T5" fmla="*/ 30 h 30"/>
                <a:gd name="T6" fmla="*/ 5 w 14"/>
                <a:gd name="T7" fmla="*/ 29 h 30"/>
                <a:gd name="T8" fmla="*/ 9 w 14"/>
                <a:gd name="T9" fmla="*/ 24 h 30"/>
                <a:gd name="T10" fmla="*/ 12 w 14"/>
                <a:gd name="T11" fmla="*/ 5 h 30"/>
                <a:gd name="T12" fmla="*/ 14 w 14"/>
                <a:gd name="T13" fmla="*/ 3 h 30"/>
                <a:gd name="T14" fmla="*/ 9 w 14"/>
                <a:gd name="T15" fmla="*/ 0 h 30"/>
                <a:gd name="T16" fmla="*/ 2 w 14"/>
                <a:gd name="T17" fmla="*/ 7 h 3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4"/>
                <a:gd name="T28" fmla="*/ 0 h 30"/>
                <a:gd name="T29" fmla="*/ 14 w 14"/>
                <a:gd name="T30" fmla="*/ 30 h 30"/>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2" name="Freeform 103"/>
            <p:cNvSpPr>
              <a:spLocks noChangeArrowheads="1"/>
            </p:cNvSpPr>
            <p:nvPr/>
          </p:nvSpPr>
          <p:spPr bwMode="auto">
            <a:xfrm>
              <a:off x="2024063" y="2024062"/>
              <a:ext cx="65088" cy="55563"/>
            </a:xfrm>
            <a:custGeom>
              <a:avLst/>
              <a:gdLst>
                <a:gd name="T0" fmla="*/ 16 w 34"/>
                <a:gd name="T1" fmla="*/ 3 h 29"/>
                <a:gd name="T2" fmla="*/ 23 w 34"/>
                <a:gd name="T3" fmla="*/ 19 h 29"/>
                <a:gd name="T4" fmla="*/ 1 w 34"/>
                <a:gd name="T5" fmla="*/ 23 h 29"/>
                <a:gd name="T6" fmla="*/ 16 w 34"/>
                <a:gd name="T7" fmla="*/ 26 h 29"/>
                <a:gd name="T8" fmla="*/ 31 w 34"/>
                <a:gd name="T9" fmla="*/ 28 h 29"/>
                <a:gd name="T10" fmla="*/ 34 w 34"/>
                <a:gd name="T11" fmla="*/ 6 h 29"/>
                <a:gd name="T12" fmla="*/ 16 w 34"/>
                <a:gd name="T13" fmla="*/ 3 h 29"/>
                <a:gd name="T14" fmla="*/ 0 60000 65536"/>
                <a:gd name="T15" fmla="*/ 0 60000 65536"/>
                <a:gd name="T16" fmla="*/ 0 60000 65536"/>
                <a:gd name="T17" fmla="*/ 0 60000 65536"/>
                <a:gd name="T18" fmla="*/ 0 60000 65536"/>
                <a:gd name="T19" fmla="*/ 0 60000 65536"/>
                <a:gd name="T20" fmla="*/ 0 60000 65536"/>
                <a:gd name="T21" fmla="*/ 0 w 34"/>
                <a:gd name="T22" fmla="*/ 0 h 29"/>
                <a:gd name="T23" fmla="*/ 34 w 34"/>
                <a:gd name="T24" fmla="*/ 29 h 2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3" name="Freeform 104"/>
            <p:cNvSpPr>
              <a:spLocks noChangeArrowheads="1"/>
            </p:cNvSpPr>
            <p:nvPr/>
          </p:nvSpPr>
          <p:spPr bwMode="auto">
            <a:xfrm>
              <a:off x="2082800" y="2033587"/>
              <a:ext cx="74613" cy="50800"/>
            </a:xfrm>
            <a:custGeom>
              <a:avLst/>
              <a:gdLst>
                <a:gd name="T0" fmla="*/ 15 w 39"/>
                <a:gd name="T1" fmla="*/ 19 h 26"/>
                <a:gd name="T2" fmla="*/ 39 w 39"/>
                <a:gd name="T3" fmla="*/ 14 h 26"/>
                <a:gd name="T4" fmla="*/ 9 w 39"/>
                <a:gd name="T5" fmla="*/ 2 h 26"/>
                <a:gd name="T6" fmla="*/ 3 w 39"/>
                <a:gd name="T7" fmla="*/ 1 h 26"/>
                <a:gd name="T8" fmla="*/ 0 w 39"/>
                <a:gd name="T9" fmla="*/ 23 h 26"/>
                <a:gd name="T10" fmla="*/ 1 w 39"/>
                <a:gd name="T11" fmla="*/ 24 h 26"/>
                <a:gd name="T12" fmla="*/ 15 w 39"/>
                <a:gd name="T13" fmla="*/ 19 h 26"/>
                <a:gd name="T14" fmla="*/ 0 60000 65536"/>
                <a:gd name="T15" fmla="*/ 0 60000 65536"/>
                <a:gd name="T16" fmla="*/ 0 60000 65536"/>
                <a:gd name="T17" fmla="*/ 0 60000 65536"/>
                <a:gd name="T18" fmla="*/ 0 60000 65536"/>
                <a:gd name="T19" fmla="*/ 0 60000 65536"/>
                <a:gd name="T20" fmla="*/ 0 60000 65536"/>
                <a:gd name="T21" fmla="*/ 0 w 39"/>
                <a:gd name="T22" fmla="*/ 0 h 26"/>
                <a:gd name="T23" fmla="*/ 39 w 39"/>
                <a:gd name="T24" fmla="*/ 26 h 2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4" name="Freeform 105"/>
            <p:cNvSpPr>
              <a:spLocks noChangeArrowheads="1"/>
            </p:cNvSpPr>
            <p:nvPr/>
          </p:nvSpPr>
          <p:spPr bwMode="auto">
            <a:xfrm>
              <a:off x="1746250" y="2143125"/>
              <a:ext cx="92075" cy="93663"/>
            </a:xfrm>
            <a:custGeom>
              <a:avLst/>
              <a:gdLst>
                <a:gd name="T0" fmla="*/ 26 w 48"/>
                <a:gd name="T1" fmla="*/ 46 h 49"/>
                <a:gd name="T2" fmla="*/ 37 w 48"/>
                <a:gd name="T3" fmla="*/ 48 h 49"/>
                <a:gd name="T4" fmla="*/ 42 w 48"/>
                <a:gd name="T5" fmla="*/ 49 h 49"/>
                <a:gd name="T6" fmla="*/ 41 w 48"/>
                <a:gd name="T7" fmla="*/ 47 h 49"/>
                <a:gd name="T8" fmla="*/ 44 w 48"/>
                <a:gd name="T9" fmla="*/ 32 h 49"/>
                <a:gd name="T10" fmla="*/ 45 w 48"/>
                <a:gd name="T11" fmla="*/ 13 h 49"/>
                <a:gd name="T12" fmla="*/ 48 w 48"/>
                <a:gd name="T13" fmla="*/ 1 h 49"/>
                <a:gd name="T14" fmla="*/ 48 w 48"/>
                <a:gd name="T15" fmla="*/ 0 h 49"/>
                <a:gd name="T16" fmla="*/ 34 w 48"/>
                <a:gd name="T17" fmla="*/ 5 h 49"/>
                <a:gd name="T18" fmla="*/ 24 w 48"/>
                <a:gd name="T19" fmla="*/ 8 h 49"/>
                <a:gd name="T20" fmla="*/ 11 w 48"/>
                <a:gd name="T21" fmla="*/ 13 h 49"/>
                <a:gd name="T22" fmla="*/ 8 w 48"/>
                <a:gd name="T23" fmla="*/ 20 h 49"/>
                <a:gd name="T24" fmla="*/ 4 w 48"/>
                <a:gd name="T25" fmla="*/ 23 h 49"/>
                <a:gd name="T26" fmla="*/ 0 w 48"/>
                <a:gd name="T27" fmla="*/ 24 h 49"/>
                <a:gd name="T28" fmla="*/ 2 w 48"/>
                <a:gd name="T29" fmla="*/ 28 h 49"/>
                <a:gd name="T30" fmla="*/ 16 w 48"/>
                <a:gd name="T31" fmla="*/ 42 h 49"/>
                <a:gd name="T32" fmla="*/ 19 w 48"/>
                <a:gd name="T33" fmla="*/ 46 h 49"/>
                <a:gd name="T34" fmla="*/ 26 w 48"/>
                <a:gd name="T35" fmla="*/ 46 h 4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49"/>
                <a:gd name="T56" fmla="*/ 48 w 48"/>
                <a:gd name="T57" fmla="*/ 49 h 4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5" name="Freeform 106"/>
            <p:cNvSpPr>
              <a:spLocks noChangeArrowheads="1"/>
            </p:cNvSpPr>
            <p:nvPr/>
          </p:nvSpPr>
          <p:spPr bwMode="auto">
            <a:xfrm>
              <a:off x="2036763" y="2357437"/>
              <a:ext cx="860425" cy="877888"/>
            </a:xfrm>
            <a:custGeom>
              <a:avLst/>
              <a:gdLst>
                <a:gd name="T0" fmla="*/ 253 w 450"/>
                <a:gd name="T1" fmla="*/ 427 h 460"/>
                <a:gd name="T2" fmla="*/ 260 w 450"/>
                <a:gd name="T3" fmla="*/ 429 h 460"/>
                <a:gd name="T4" fmla="*/ 289 w 450"/>
                <a:gd name="T5" fmla="*/ 379 h 460"/>
                <a:gd name="T6" fmla="*/ 307 w 450"/>
                <a:gd name="T7" fmla="*/ 343 h 460"/>
                <a:gd name="T8" fmla="*/ 337 w 450"/>
                <a:gd name="T9" fmla="*/ 326 h 460"/>
                <a:gd name="T10" fmla="*/ 372 w 450"/>
                <a:gd name="T11" fmla="*/ 316 h 460"/>
                <a:gd name="T12" fmla="*/ 386 w 450"/>
                <a:gd name="T13" fmla="*/ 290 h 460"/>
                <a:gd name="T14" fmla="*/ 397 w 450"/>
                <a:gd name="T15" fmla="*/ 264 h 460"/>
                <a:gd name="T16" fmla="*/ 401 w 450"/>
                <a:gd name="T17" fmla="*/ 211 h 460"/>
                <a:gd name="T18" fmla="*/ 409 w 450"/>
                <a:gd name="T19" fmla="*/ 206 h 460"/>
                <a:gd name="T20" fmla="*/ 445 w 450"/>
                <a:gd name="T21" fmla="*/ 158 h 460"/>
                <a:gd name="T22" fmla="*/ 406 w 450"/>
                <a:gd name="T23" fmla="*/ 104 h 460"/>
                <a:gd name="T24" fmla="*/ 336 w 450"/>
                <a:gd name="T25" fmla="*/ 96 h 460"/>
                <a:gd name="T26" fmla="*/ 295 w 450"/>
                <a:gd name="T27" fmla="*/ 74 h 460"/>
                <a:gd name="T28" fmla="*/ 291 w 450"/>
                <a:gd name="T29" fmla="*/ 67 h 460"/>
                <a:gd name="T30" fmla="*/ 264 w 450"/>
                <a:gd name="T31" fmla="*/ 60 h 460"/>
                <a:gd name="T32" fmla="*/ 258 w 450"/>
                <a:gd name="T33" fmla="*/ 13 h 460"/>
                <a:gd name="T34" fmla="*/ 222 w 450"/>
                <a:gd name="T35" fmla="*/ 32 h 460"/>
                <a:gd name="T36" fmla="*/ 191 w 450"/>
                <a:gd name="T37" fmla="*/ 39 h 460"/>
                <a:gd name="T38" fmla="*/ 165 w 450"/>
                <a:gd name="T39" fmla="*/ 40 h 460"/>
                <a:gd name="T40" fmla="*/ 157 w 450"/>
                <a:gd name="T41" fmla="*/ 1 h 460"/>
                <a:gd name="T42" fmla="*/ 129 w 450"/>
                <a:gd name="T43" fmla="*/ 17 h 460"/>
                <a:gd name="T44" fmla="*/ 107 w 450"/>
                <a:gd name="T45" fmla="*/ 15 h 460"/>
                <a:gd name="T46" fmla="*/ 120 w 450"/>
                <a:gd name="T47" fmla="*/ 32 h 460"/>
                <a:gd name="T48" fmla="*/ 105 w 450"/>
                <a:gd name="T49" fmla="*/ 46 h 460"/>
                <a:gd name="T50" fmla="*/ 84 w 450"/>
                <a:gd name="T51" fmla="*/ 49 h 460"/>
                <a:gd name="T52" fmla="*/ 48 w 450"/>
                <a:gd name="T53" fmla="*/ 42 h 460"/>
                <a:gd name="T54" fmla="*/ 45 w 450"/>
                <a:gd name="T55" fmla="*/ 59 h 460"/>
                <a:gd name="T56" fmla="*/ 46 w 450"/>
                <a:gd name="T57" fmla="*/ 108 h 460"/>
                <a:gd name="T58" fmla="*/ 12 w 450"/>
                <a:gd name="T59" fmla="*/ 120 h 460"/>
                <a:gd name="T60" fmla="*/ 2 w 450"/>
                <a:gd name="T61" fmla="*/ 144 h 460"/>
                <a:gd name="T62" fmla="*/ 15 w 450"/>
                <a:gd name="T63" fmla="*/ 168 h 460"/>
                <a:gd name="T64" fmla="*/ 38 w 450"/>
                <a:gd name="T65" fmla="*/ 172 h 460"/>
                <a:gd name="T66" fmla="*/ 65 w 450"/>
                <a:gd name="T67" fmla="*/ 184 h 460"/>
                <a:gd name="T68" fmla="*/ 99 w 450"/>
                <a:gd name="T69" fmla="*/ 174 h 460"/>
                <a:gd name="T70" fmla="*/ 124 w 450"/>
                <a:gd name="T71" fmla="*/ 206 h 460"/>
                <a:gd name="T72" fmla="*/ 150 w 450"/>
                <a:gd name="T73" fmla="*/ 217 h 460"/>
                <a:gd name="T74" fmla="*/ 158 w 450"/>
                <a:gd name="T75" fmla="*/ 242 h 460"/>
                <a:gd name="T76" fmla="*/ 186 w 450"/>
                <a:gd name="T77" fmla="*/ 265 h 460"/>
                <a:gd name="T78" fmla="*/ 182 w 450"/>
                <a:gd name="T79" fmla="*/ 293 h 460"/>
                <a:gd name="T80" fmla="*/ 199 w 450"/>
                <a:gd name="T81" fmla="*/ 317 h 460"/>
                <a:gd name="T82" fmla="*/ 222 w 450"/>
                <a:gd name="T83" fmla="*/ 337 h 460"/>
                <a:gd name="T84" fmla="*/ 230 w 450"/>
                <a:gd name="T85" fmla="*/ 375 h 460"/>
                <a:gd name="T86" fmla="*/ 187 w 450"/>
                <a:gd name="T87" fmla="*/ 415 h 460"/>
                <a:gd name="T88" fmla="*/ 205 w 450"/>
                <a:gd name="T89" fmla="*/ 426 h 460"/>
                <a:gd name="T90" fmla="*/ 232 w 450"/>
                <a:gd name="T91" fmla="*/ 443 h 46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450"/>
                <a:gd name="T139" fmla="*/ 0 h 460"/>
                <a:gd name="T140" fmla="*/ 450 w 450"/>
                <a:gd name="T141" fmla="*/ 460 h 460"/>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6" name="Freeform 107"/>
            <p:cNvSpPr>
              <a:spLocks noChangeArrowheads="1"/>
            </p:cNvSpPr>
            <p:nvPr/>
          </p:nvSpPr>
          <p:spPr bwMode="auto">
            <a:xfrm>
              <a:off x="2376488" y="3146425"/>
              <a:ext cx="106363" cy="117475"/>
            </a:xfrm>
            <a:custGeom>
              <a:avLst/>
              <a:gdLst>
                <a:gd name="T0" fmla="*/ 55 w 56"/>
                <a:gd name="T1" fmla="*/ 30 h 62"/>
                <a:gd name="T2" fmla="*/ 47 w 56"/>
                <a:gd name="T3" fmla="*/ 21 h 62"/>
                <a:gd name="T4" fmla="*/ 35 w 56"/>
                <a:gd name="T5" fmla="*/ 11 h 62"/>
                <a:gd name="T6" fmla="*/ 28 w 56"/>
                <a:gd name="T7" fmla="*/ 13 h 62"/>
                <a:gd name="T8" fmla="*/ 23 w 56"/>
                <a:gd name="T9" fmla="*/ 5 h 62"/>
                <a:gd name="T10" fmla="*/ 14 w 56"/>
                <a:gd name="T11" fmla="*/ 2 h 62"/>
                <a:gd name="T12" fmla="*/ 10 w 56"/>
                <a:gd name="T13" fmla="*/ 2 h 62"/>
                <a:gd name="T14" fmla="*/ 7 w 56"/>
                <a:gd name="T15" fmla="*/ 8 h 62"/>
                <a:gd name="T16" fmla="*/ 3 w 56"/>
                <a:gd name="T17" fmla="*/ 27 h 62"/>
                <a:gd name="T18" fmla="*/ 0 w 56"/>
                <a:gd name="T19" fmla="*/ 42 h 62"/>
                <a:gd name="T20" fmla="*/ 3 w 56"/>
                <a:gd name="T21" fmla="*/ 49 h 62"/>
                <a:gd name="T22" fmla="*/ 2 w 56"/>
                <a:gd name="T23" fmla="*/ 54 h 62"/>
                <a:gd name="T24" fmla="*/ 7 w 56"/>
                <a:gd name="T25" fmla="*/ 56 h 62"/>
                <a:gd name="T26" fmla="*/ 21 w 56"/>
                <a:gd name="T27" fmla="*/ 60 h 62"/>
                <a:gd name="T28" fmla="*/ 30 w 56"/>
                <a:gd name="T29" fmla="*/ 60 h 62"/>
                <a:gd name="T30" fmla="*/ 47 w 56"/>
                <a:gd name="T31" fmla="*/ 57 h 62"/>
                <a:gd name="T32" fmla="*/ 56 w 56"/>
                <a:gd name="T33" fmla="*/ 47 h 62"/>
                <a:gd name="T34" fmla="*/ 55 w 56"/>
                <a:gd name="T35" fmla="*/ 30 h 6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6"/>
                <a:gd name="T55" fmla="*/ 0 h 62"/>
                <a:gd name="T56" fmla="*/ 56 w 56"/>
                <a:gd name="T57" fmla="*/ 62 h 6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7" name="Freeform 108"/>
            <p:cNvSpPr>
              <a:spLocks noEditPoints="1" noChangeArrowheads="1"/>
            </p:cNvSpPr>
            <p:nvPr/>
          </p:nvSpPr>
          <p:spPr bwMode="auto">
            <a:xfrm>
              <a:off x="2043113" y="2951162"/>
              <a:ext cx="436563" cy="860425"/>
            </a:xfrm>
            <a:custGeom>
              <a:avLst/>
              <a:gdLst>
                <a:gd name="T0" fmla="*/ 65 w 228"/>
                <a:gd name="T1" fmla="*/ 427 h 450"/>
                <a:gd name="T2" fmla="*/ 60 w 228"/>
                <a:gd name="T3" fmla="*/ 417 h 450"/>
                <a:gd name="T4" fmla="*/ 56 w 228"/>
                <a:gd name="T5" fmla="*/ 448 h 450"/>
                <a:gd name="T6" fmla="*/ 80 w 228"/>
                <a:gd name="T7" fmla="*/ 449 h 450"/>
                <a:gd name="T8" fmla="*/ 87 w 228"/>
                <a:gd name="T9" fmla="*/ 441 h 450"/>
                <a:gd name="T10" fmla="*/ 218 w 228"/>
                <a:gd name="T11" fmla="*/ 46 h 450"/>
                <a:gd name="T12" fmla="*/ 212 w 228"/>
                <a:gd name="T13" fmla="*/ 64 h 450"/>
                <a:gd name="T14" fmla="*/ 194 w 228"/>
                <a:gd name="T15" fmla="*/ 70 h 450"/>
                <a:gd name="T16" fmla="*/ 172 w 228"/>
                <a:gd name="T17" fmla="*/ 67 h 450"/>
                <a:gd name="T18" fmla="*/ 185 w 228"/>
                <a:gd name="T19" fmla="*/ 44 h 450"/>
                <a:gd name="T20" fmla="*/ 151 w 228"/>
                <a:gd name="T21" fmla="*/ 27 h 450"/>
                <a:gd name="T22" fmla="*/ 123 w 228"/>
                <a:gd name="T23" fmla="*/ 3 h 450"/>
                <a:gd name="T24" fmla="*/ 105 w 228"/>
                <a:gd name="T25" fmla="*/ 10 h 450"/>
                <a:gd name="T26" fmla="*/ 82 w 228"/>
                <a:gd name="T27" fmla="*/ 5 h 450"/>
                <a:gd name="T28" fmla="*/ 72 w 228"/>
                <a:gd name="T29" fmla="*/ 25 h 450"/>
                <a:gd name="T30" fmla="*/ 58 w 228"/>
                <a:gd name="T31" fmla="*/ 43 h 450"/>
                <a:gd name="T32" fmla="*/ 60 w 228"/>
                <a:gd name="T33" fmla="*/ 63 h 450"/>
                <a:gd name="T34" fmla="*/ 49 w 228"/>
                <a:gd name="T35" fmla="*/ 78 h 450"/>
                <a:gd name="T36" fmla="*/ 41 w 228"/>
                <a:gd name="T37" fmla="*/ 94 h 450"/>
                <a:gd name="T38" fmla="*/ 37 w 228"/>
                <a:gd name="T39" fmla="*/ 115 h 450"/>
                <a:gd name="T40" fmla="*/ 40 w 228"/>
                <a:gd name="T41" fmla="*/ 138 h 450"/>
                <a:gd name="T42" fmla="*/ 40 w 228"/>
                <a:gd name="T43" fmla="*/ 157 h 450"/>
                <a:gd name="T44" fmla="*/ 37 w 228"/>
                <a:gd name="T45" fmla="*/ 180 h 450"/>
                <a:gd name="T46" fmla="*/ 28 w 228"/>
                <a:gd name="T47" fmla="*/ 206 h 450"/>
                <a:gd name="T48" fmla="*/ 25 w 228"/>
                <a:gd name="T49" fmla="*/ 216 h 450"/>
                <a:gd name="T50" fmla="*/ 21 w 228"/>
                <a:gd name="T51" fmla="*/ 232 h 450"/>
                <a:gd name="T52" fmla="*/ 20 w 228"/>
                <a:gd name="T53" fmla="*/ 248 h 450"/>
                <a:gd name="T54" fmla="*/ 18 w 228"/>
                <a:gd name="T55" fmla="*/ 272 h 450"/>
                <a:gd name="T56" fmla="*/ 21 w 228"/>
                <a:gd name="T57" fmla="*/ 285 h 450"/>
                <a:gd name="T58" fmla="*/ 26 w 228"/>
                <a:gd name="T59" fmla="*/ 296 h 450"/>
                <a:gd name="T60" fmla="*/ 23 w 228"/>
                <a:gd name="T61" fmla="*/ 305 h 450"/>
                <a:gd name="T62" fmla="*/ 21 w 228"/>
                <a:gd name="T63" fmla="*/ 323 h 450"/>
                <a:gd name="T64" fmla="*/ 13 w 228"/>
                <a:gd name="T65" fmla="*/ 338 h 450"/>
                <a:gd name="T66" fmla="*/ 9 w 228"/>
                <a:gd name="T67" fmla="*/ 355 h 450"/>
                <a:gd name="T68" fmla="*/ 3 w 228"/>
                <a:gd name="T69" fmla="*/ 373 h 450"/>
                <a:gd name="T70" fmla="*/ 15 w 228"/>
                <a:gd name="T71" fmla="*/ 384 h 450"/>
                <a:gd name="T72" fmla="*/ 21 w 228"/>
                <a:gd name="T73" fmla="*/ 401 h 450"/>
                <a:gd name="T74" fmla="*/ 47 w 228"/>
                <a:gd name="T75" fmla="*/ 404 h 450"/>
                <a:gd name="T76" fmla="*/ 52 w 228"/>
                <a:gd name="T77" fmla="*/ 395 h 450"/>
                <a:gd name="T78" fmla="*/ 53 w 228"/>
                <a:gd name="T79" fmla="*/ 376 h 450"/>
                <a:gd name="T80" fmla="*/ 66 w 228"/>
                <a:gd name="T81" fmla="*/ 364 h 450"/>
                <a:gd name="T82" fmla="*/ 87 w 228"/>
                <a:gd name="T83" fmla="*/ 340 h 450"/>
                <a:gd name="T84" fmla="*/ 78 w 228"/>
                <a:gd name="T85" fmla="*/ 326 h 450"/>
                <a:gd name="T86" fmla="*/ 89 w 228"/>
                <a:gd name="T87" fmla="*/ 299 h 450"/>
                <a:gd name="T88" fmla="*/ 95 w 228"/>
                <a:gd name="T89" fmla="*/ 285 h 450"/>
                <a:gd name="T90" fmla="*/ 102 w 228"/>
                <a:gd name="T91" fmla="*/ 270 h 450"/>
                <a:gd name="T92" fmla="*/ 109 w 228"/>
                <a:gd name="T93" fmla="*/ 269 h 450"/>
                <a:gd name="T94" fmla="*/ 106 w 228"/>
                <a:gd name="T95" fmla="*/ 262 h 450"/>
                <a:gd name="T96" fmla="*/ 98 w 228"/>
                <a:gd name="T97" fmla="*/ 251 h 450"/>
                <a:gd name="T98" fmla="*/ 115 w 228"/>
                <a:gd name="T99" fmla="*/ 245 h 450"/>
                <a:gd name="T100" fmla="*/ 129 w 228"/>
                <a:gd name="T101" fmla="*/ 228 h 450"/>
                <a:gd name="T102" fmla="*/ 133 w 228"/>
                <a:gd name="T103" fmla="*/ 215 h 450"/>
                <a:gd name="T104" fmla="*/ 183 w 228"/>
                <a:gd name="T105" fmla="*/ 203 h 450"/>
                <a:gd name="T106" fmla="*/ 189 w 228"/>
                <a:gd name="T107" fmla="*/ 181 h 450"/>
                <a:gd name="T108" fmla="*/ 180 w 228"/>
                <a:gd name="T109" fmla="*/ 164 h 450"/>
                <a:gd name="T110" fmla="*/ 176 w 228"/>
                <a:gd name="T111" fmla="*/ 156 h 450"/>
                <a:gd name="T112" fmla="*/ 174 w 228"/>
                <a:gd name="T113" fmla="*/ 144 h 450"/>
                <a:gd name="T114" fmla="*/ 181 w 228"/>
                <a:gd name="T115" fmla="*/ 110 h 450"/>
                <a:gd name="T116" fmla="*/ 214 w 228"/>
                <a:gd name="T117" fmla="*/ 71 h 450"/>
                <a:gd name="T118" fmla="*/ 225 w 228"/>
                <a:gd name="T119" fmla="*/ 47 h 450"/>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w 228"/>
                <a:gd name="T181" fmla="*/ 0 h 450"/>
                <a:gd name="T182" fmla="*/ 228 w 228"/>
                <a:gd name="T183" fmla="*/ 450 h 450"/>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T180" t="T181" r="T182" b="T183"/>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8" name="Freeform 109"/>
            <p:cNvSpPr>
              <a:spLocks noChangeArrowheads="1"/>
            </p:cNvSpPr>
            <p:nvPr/>
          </p:nvSpPr>
          <p:spPr bwMode="auto">
            <a:xfrm>
              <a:off x="1995488" y="2854325"/>
              <a:ext cx="190500" cy="973138"/>
            </a:xfrm>
            <a:custGeom>
              <a:avLst/>
              <a:gdLst>
                <a:gd name="T0" fmla="*/ 40 w 100"/>
                <a:gd name="T1" fmla="*/ 435 h 510"/>
                <a:gd name="T2" fmla="*/ 27 w 100"/>
                <a:gd name="T3" fmla="*/ 413 h 510"/>
                <a:gd name="T4" fmla="*/ 38 w 100"/>
                <a:gd name="T5" fmla="*/ 389 h 510"/>
                <a:gd name="T6" fmla="*/ 46 w 100"/>
                <a:gd name="T7" fmla="*/ 365 h 510"/>
                <a:gd name="T8" fmla="*/ 51 w 100"/>
                <a:gd name="T9" fmla="*/ 347 h 510"/>
                <a:gd name="T10" fmla="*/ 44 w 100"/>
                <a:gd name="T11" fmla="*/ 329 h 510"/>
                <a:gd name="T12" fmla="*/ 45 w 100"/>
                <a:gd name="T13" fmla="*/ 299 h 510"/>
                <a:gd name="T14" fmla="*/ 49 w 100"/>
                <a:gd name="T15" fmla="*/ 276 h 510"/>
                <a:gd name="T16" fmla="*/ 53 w 100"/>
                <a:gd name="T17" fmla="*/ 257 h 510"/>
                <a:gd name="T18" fmla="*/ 62 w 100"/>
                <a:gd name="T19" fmla="*/ 216 h 510"/>
                <a:gd name="T20" fmla="*/ 65 w 100"/>
                <a:gd name="T21" fmla="*/ 189 h 510"/>
                <a:gd name="T22" fmla="*/ 66 w 100"/>
                <a:gd name="T23" fmla="*/ 157 h 510"/>
                <a:gd name="T24" fmla="*/ 74 w 100"/>
                <a:gd name="T25" fmla="*/ 129 h 510"/>
                <a:gd name="T26" fmla="*/ 84 w 100"/>
                <a:gd name="T27" fmla="*/ 107 h 510"/>
                <a:gd name="T28" fmla="*/ 97 w 100"/>
                <a:gd name="T29" fmla="*/ 76 h 510"/>
                <a:gd name="T30" fmla="*/ 89 w 100"/>
                <a:gd name="T31" fmla="*/ 53 h 510"/>
                <a:gd name="T32" fmla="*/ 84 w 100"/>
                <a:gd name="T33" fmla="*/ 25 h 510"/>
                <a:gd name="T34" fmla="*/ 71 w 100"/>
                <a:gd name="T35" fmla="*/ 2 h 510"/>
                <a:gd name="T36" fmla="*/ 64 w 100"/>
                <a:gd name="T37" fmla="*/ 23 h 510"/>
                <a:gd name="T38" fmla="*/ 62 w 100"/>
                <a:gd name="T39" fmla="*/ 75 h 510"/>
                <a:gd name="T40" fmla="*/ 53 w 100"/>
                <a:gd name="T41" fmla="*/ 128 h 510"/>
                <a:gd name="T42" fmla="*/ 48 w 100"/>
                <a:gd name="T43" fmla="*/ 163 h 510"/>
                <a:gd name="T44" fmla="*/ 41 w 100"/>
                <a:gd name="T45" fmla="*/ 210 h 510"/>
                <a:gd name="T46" fmla="*/ 26 w 100"/>
                <a:gd name="T47" fmla="*/ 251 h 510"/>
                <a:gd name="T48" fmla="*/ 24 w 100"/>
                <a:gd name="T49" fmla="*/ 286 h 510"/>
                <a:gd name="T50" fmla="*/ 17 w 100"/>
                <a:gd name="T51" fmla="*/ 319 h 510"/>
                <a:gd name="T52" fmla="*/ 32 w 100"/>
                <a:gd name="T53" fmla="*/ 302 h 510"/>
                <a:gd name="T54" fmla="*/ 34 w 100"/>
                <a:gd name="T55" fmla="*/ 320 h 510"/>
                <a:gd name="T56" fmla="*/ 30 w 100"/>
                <a:gd name="T57" fmla="*/ 342 h 510"/>
                <a:gd name="T58" fmla="*/ 25 w 100"/>
                <a:gd name="T59" fmla="*/ 357 h 510"/>
                <a:gd name="T60" fmla="*/ 23 w 100"/>
                <a:gd name="T61" fmla="*/ 354 h 510"/>
                <a:gd name="T62" fmla="*/ 15 w 100"/>
                <a:gd name="T63" fmla="*/ 357 h 510"/>
                <a:gd name="T64" fmla="*/ 2 w 100"/>
                <a:gd name="T65" fmla="*/ 374 h 510"/>
                <a:gd name="T66" fmla="*/ 17 w 100"/>
                <a:gd name="T67" fmla="*/ 376 h 510"/>
                <a:gd name="T68" fmla="*/ 25 w 100"/>
                <a:gd name="T69" fmla="*/ 389 h 510"/>
                <a:gd name="T70" fmla="*/ 11 w 100"/>
                <a:gd name="T71" fmla="*/ 393 h 510"/>
                <a:gd name="T72" fmla="*/ 13 w 100"/>
                <a:gd name="T73" fmla="*/ 400 h 510"/>
                <a:gd name="T74" fmla="*/ 6 w 100"/>
                <a:gd name="T75" fmla="*/ 412 h 510"/>
                <a:gd name="T76" fmla="*/ 15 w 100"/>
                <a:gd name="T77" fmla="*/ 416 h 510"/>
                <a:gd name="T78" fmla="*/ 16 w 100"/>
                <a:gd name="T79" fmla="*/ 427 h 510"/>
                <a:gd name="T80" fmla="*/ 9 w 100"/>
                <a:gd name="T81" fmla="*/ 441 h 510"/>
                <a:gd name="T82" fmla="*/ 23 w 100"/>
                <a:gd name="T83" fmla="*/ 444 h 510"/>
                <a:gd name="T84" fmla="*/ 28 w 100"/>
                <a:gd name="T85" fmla="*/ 448 h 510"/>
                <a:gd name="T86" fmla="*/ 22 w 100"/>
                <a:gd name="T87" fmla="*/ 462 h 510"/>
                <a:gd name="T88" fmla="*/ 41 w 100"/>
                <a:gd name="T89" fmla="*/ 462 h 510"/>
                <a:gd name="T90" fmla="*/ 28 w 100"/>
                <a:gd name="T91" fmla="*/ 472 h 510"/>
                <a:gd name="T92" fmla="*/ 42 w 100"/>
                <a:gd name="T93" fmla="*/ 470 h 510"/>
                <a:gd name="T94" fmla="*/ 26 w 100"/>
                <a:gd name="T95" fmla="*/ 481 h 510"/>
                <a:gd name="T96" fmla="*/ 41 w 100"/>
                <a:gd name="T97" fmla="*/ 483 h 510"/>
                <a:gd name="T98" fmla="*/ 64 w 100"/>
                <a:gd name="T99" fmla="*/ 461 h 510"/>
                <a:gd name="T100" fmla="*/ 71 w 100"/>
                <a:gd name="T101" fmla="*/ 473 h 510"/>
                <a:gd name="T102" fmla="*/ 61 w 100"/>
                <a:gd name="T103" fmla="*/ 477 h 510"/>
                <a:gd name="T104" fmla="*/ 50 w 100"/>
                <a:gd name="T105" fmla="*/ 486 h 510"/>
                <a:gd name="T106" fmla="*/ 58 w 100"/>
                <a:gd name="T107" fmla="*/ 503 h 510"/>
                <a:gd name="T108" fmla="*/ 74 w 100"/>
                <a:gd name="T109" fmla="*/ 500 h 510"/>
                <a:gd name="T110" fmla="*/ 91 w 100"/>
                <a:gd name="T111" fmla="*/ 501 h 510"/>
                <a:gd name="T112" fmla="*/ 81 w 100"/>
                <a:gd name="T113" fmla="*/ 499 h 510"/>
                <a:gd name="T114" fmla="*/ 71 w 100"/>
                <a:gd name="T115" fmla="*/ 457 h 510"/>
                <a:gd name="T116" fmla="*/ 46 w 100"/>
                <a:gd name="T117" fmla="*/ 452 h 51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00"/>
                <a:gd name="T178" fmla="*/ 0 h 510"/>
                <a:gd name="T179" fmla="*/ 100 w 100"/>
                <a:gd name="T180" fmla="*/ 510 h 51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09" name="Freeform 110"/>
            <p:cNvSpPr>
              <a:spLocks noChangeArrowheads="1"/>
            </p:cNvSpPr>
            <p:nvPr/>
          </p:nvSpPr>
          <p:spPr bwMode="auto">
            <a:xfrm>
              <a:off x="2278063" y="2897187"/>
              <a:ext cx="192088" cy="192088"/>
            </a:xfrm>
            <a:custGeom>
              <a:avLst/>
              <a:gdLst>
                <a:gd name="T0" fmla="*/ 96 w 100"/>
                <a:gd name="T1" fmla="*/ 54 h 100"/>
                <a:gd name="T2" fmla="*/ 87 w 100"/>
                <a:gd name="T3" fmla="*/ 56 h 100"/>
                <a:gd name="T4" fmla="*/ 81 w 100"/>
                <a:gd name="T5" fmla="*/ 43 h 100"/>
                <a:gd name="T6" fmla="*/ 73 w 100"/>
                <a:gd name="T7" fmla="*/ 34 h 100"/>
                <a:gd name="T8" fmla="*/ 64 w 100"/>
                <a:gd name="T9" fmla="*/ 33 h 100"/>
                <a:gd name="T10" fmla="*/ 58 w 100"/>
                <a:gd name="T11" fmla="*/ 24 h 100"/>
                <a:gd name="T12" fmla="*/ 56 w 100"/>
                <a:gd name="T13" fmla="*/ 10 h 100"/>
                <a:gd name="T14" fmla="*/ 55 w 100"/>
                <a:gd name="T15" fmla="*/ 4 h 100"/>
                <a:gd name="T16" fmla="*/ 53 w 100"/>
                <a:gd name="T17" fmla="*/ 5 h 100"/>
                <a:gd name="T18" fmla="*/ 43 w 100"/>
                <a:gd name="T19" fmla="*/ 0 h 100"/>
                <a:gd name="T20" fmla="*/ 30 w 100"/>
                <a:gd name="T21" fmla="*/ 1 h 100"/>
                <a:gd name="T22" fmla="*/ 16 w 100"/>
                <a:gd name="T23" fmla="*/ 4 h 100"/>
                <a:gd name="T24" fmla="*/ 7 w 100"/>
                <a:gd name="T25" fmla="*/ 14 h 100"/>
                <a:gd name="T26" fmla="*/ 4 w 100"/>
                <a:gd name="T27" fmla="*/ 32 h 100"/>
                <a:gd name="T28" fmla="*/ 0 w 100"/>
                <a:gd name="T29" fmla="*/ 31 h 100"/>
                <a:gd name="T30" fmla="*/ 16 w 100"/>
                <a:gd name="T31" fmla="*/ 47 h 100"/>
                <a:gd name="T32" fmla="*/ 28 w 100"/>
                <a:gd name="T33" fmla="*/ 55 h 100"/>
                <a:gd name="T34" fmla="*/ 41 w 100"/>
                <a:gd name="T35" fmla="*/ 62 h 100"/>
                <a:gd name="T36" fmla="*/ 62 w 100"/>
                <a:gd name="T37" fmla="*/ 72 h 100"/>
                <a:gd name="T38" fmla="*/ 53 w 100"/>
                <a:gd name="T39" fmla="*/ 87 h 100"/>
                <a:gd name="T40" fmla="*/ 49 w 100"/>
                <a:gd name="T41" fmla="*/ 95 h 100"/>
                <a:gd name="T42" fmla="*/ 60 w 100"/>
                <a:gd name="T43" fmla="*/ 97 h 100"/>
                <a:gd name="T44" fmla="*/ 71 w 100"/>
                <a:gd name="T45" fmla="*/ 98 h 100"/>
                <a:gd name="T46" fmla="*/ 80 w 100"/>
                <a:gd name="T47" fmla="*/ 96 h 100"/>
                <a:gd name="T48" fmla="*/ 89 w 100"/>
                <a:gd name="T49" fmla="*/ 92 h 100"/>
                <a:gd name="T50" fmla="*/ 95 w 100"/>
                <a:gd name="T51" fmla="*/ 75 h 100"/>
                <a:gd name="T52" fmla="*/ 96 w 100"/>
                <a:gd name="T53" fmla="*/ 54 h 10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00"/>
                <a:gd name="T82" fmla="*/ 0 h 100"/>
                <a:gd name="T83" fmla="*/ 100 w 100"/>
                <a:gd name="T84" fmla="*/ 100 h 10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0" name="Freeform 111"/>
            <p:cNvSpPr>
              <a:spLocks noChangeArrowheads="1"/>
            </p:cNvSpPr>
            <p:nvPr/>
          </p:nvSpPr>
          <p:spPr bwMode="auto">
            <a:xfrm>
              <a:off x="1778000" y="2230437"/>
              <a:ext cx="71438" cy="57150"/>
            </a:xfrm>
            <a:custGeom>
              <a:avLst/>
              <a:gdLst>
                <a:gd name="T0" fmla="*/ 36 w 38"/>
                <a:gd name="T1" fmla="*/ 24 h 30"/>
                <a:gd name="T2" fmla="*/ 38 w 38"/>
                <a:gd name="T3" fmla="*/ 17 h 30"/>
                <a:gd name="T4" fmla="*/ 26 w 38"/>
                <a:gd name="T5" fmla="*/ 3 h 30"/>
                <a:gd name="T6" fmla="*/ 21 w 38"/>
                <a:gd name="T7" fmla="*/ 2 h 30"/>
                <a:gd name="T8" fmla="*/ 10 w 38"/>
                <a:gd name="T9" fmla="*/ 0 h 30"/>
                <a:gd name="T10" fmla="*/ 3 w 38"/>
                <a:gd name="T11" fmla="*/ 0 h 30"/>
                <a:gd name="T12" fmla="*/ 3 w 38"/>
                <a:gd name="T13" fmla="*/ 5 h 30"/>
                <a:gd name="T14" fmla="*/ 6 w 38"/>
                <a:gd name="T15" fmla="*/ 14 h 30"/>
                <a:gd name="T16" fmla="*/ 12 w 38"/>
                <a:gd name="T17" fmla="*/ 13 h 30"/>
                <a:gd name="T18" fmla="*/ 17 w 38"/>
                <a:gd name="T19" fmla="*/ 17 h 30"/>
                <a:gd name="T20" fmla="*/ 25 w 38"/>
                <a:gd name="T21" fmla="*/ 24 h 30"/>
                <a:gd name="T22" fmla="*/ 32 w 38"/>
                <a:gd name="T23" fmla="*/ 30 h 30"/>
                <a:gd name="T24" fmla="*/ 34 w 38"/>
                <a:gd name="T25" fmla="*/ 30 h 30"/>
                <a:gd name="T26" fmla="*/ 36 w 38"/>
                <a:gd name="T27" fmla="*/ 24 h 3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30"/>
                <a:gd name="T44" fmla="*/ 38 w 38"/>
                <a:gd name="T45" fmla="*/ 30 h 3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1" name="Freeform 112"/>
            <p:cNvSpPr>
              <a:spLocks noChangeArrowheads="1"/>
            </p:cNvSpPr>
            <p:nvPr/>
          </p:nvSpPr>
          <p:spPr bwMode="auto">
            <a:xfrm>
              <a:off x="1843088" y="2259012"/>
              <a:ext cx="125413" cy="60325"/>
            </a:xfrm>
            <a:custGeom>
              <a:avLst/>
              <a:gdLst>
                <a:gd name="T0" fmla="*/ 59 w 66"/>
                <a:gd name="T1" fmla="*/ 9 h 31"/>
                <a:gd name="T2" fmla="*/ 43 w 66"/>
                <a:gd name="T3" fmla="*/ 2 h 31"/>
                <a:gd name="T4" fmla="*/ 27 w 66"/>
                <a:gd name="T5" fmla="*/ 8 h 31"/>
                <a:gd name="T6" fmla="*/ 9 w 66"/>
                <a:gd name="T7" fmla="*/ 7 h 31"/>
                <a:gd name="T8" fmla="*/ 4 w 66"/>
                <a:gd name="T9" fmla="*/ 2 h 31"/>
                <a:gd name="T10" fmla="*/ 2 w 66"/>
                <a:gd name="T11" fmla="*/ 9 h 31"/>
                <a:gd name="T12" fmla="*/ 0 w 66"/>
                <a:gd name="T13" fmla="*/ 15 h 31"/>
                <a:gd name="T14" fmla="*/ 15 w 66"/>
                <a:gd name="T15" fmla="*/ 22 h 31"/>
                <a:gd name="T16" fmla="*/ 23 w 66"/>
                <a:gd name="T17" fmla="*/ 27 h 31"/>
                <a:gd name="T18" fmla="*/ 32 w 66"/>
                <a:gd name="T19" fmla="*/ 25 h 31"/>
                <a:gd name="T20" fmla="*/ 29 w 66"/>
                <a:gd name="T21" fmla="*/ 19 h 31"/>
                <a:gd name="T22" fmla="*/ 35 w 66"/>
                <a:gd name="T23" fmla="*/ 13 h 31"/>
                <a:gd name="T24" fmla="*/ 47 w 66"/>
                <a:gd name="T25" fmla="*/ 9 h 31"/>
                <a:gd name="T26" fmla="*/ 50 w 66"/>
                <a:gd name="T27" fmla="*/ 17 h 31"/>
                <a:gd name="T28" fmla="*/ 57 w 66"/>
                <a:gd name="T29" fmla="*/ 29 h 31"/>
                <a:gd name="T30" fmla="*/ 65 w 66"/>
                <a:gd name="T31" fmla="*/ 21 h 31"/>
                <a:gd name="T32" fmla="*/ 66 w 66"/>
                <a:gd name="T33" fmla="*/ 18 h 31"/>
                <a:gd name="T34" fmla="*/ 59 w 66"/>
                <a:gd name="T35" fmla="*/ 9 h 3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66"/>
                <a:gd name="T55" fmla="*/ 0 h 31"/>
                <a:gd name="T56" fmla="*/ 66 w 66"/>
                <a:gd name="T57" fmla="*/ 31 h 3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2" name="Freeform 113"/>
            <p:cNvSpPr>
              <a:spLocks noChangeArrowheads="1"/>
            </p:cNvSpPr>
            <p:nvPr/>
          </p:nvSpPr>
          <p:spPr bwMode="auto">
            <a:xfrm>
              <a:off x="1928813" y="2197100"/>
              <a:ext cx="257175" cy="366713"/>
            </a:xfrm>
            <a:custGeom>
              <a:avLst/>
              <a:gdLst>
                <a:gd name="T0" fmla="*/ 21 w 135"/>
                <a:gd name="T1" fmla="*/ 140 h 192"/>
                <a:gd name="T2" fmla="*/ 30 w 135"/>
                <a:gd name="T3" fmla="*/ 140 h 192"/>
                <a:gd name="T4" fmla="*/ 38 w 135"/>
                <a:gd name="T5" fmla="*/ 146 h 192"/>
                <a:gd name="T6" fmla="*/ 38 w 135"/>
                <a:gd name="T7" fmla="*/ 147 h 192"/>
                <a:gd name="T8" fmla="*/ 48 w 135"/>
                <a:gd name="T9" fmla="*/ 147 h 192"/>
                <a:gd name="T10" fmla="*/ 55 w 135"/>
                <a:gd name="T11" fmla="*/ 156 h 192"/>
                <a:gd name="T12" fmla="*/ 62 w 135"/>
                <a:gd name="T13" fmla="*/ 163 h 192"/>
                <a:gd name="T14" fmla="*/ 66 w 135"/>
                <a:gd name="T15" fmla="*/ 170 h 192"/>
                <a:gd name="T16" fmla="*/ 79 w 135"/>
                <a:gd name="T17" fmla="*/ 172 h 192"/>
                <a:gd name="T18" fmla="*/ 86 w 135"/>
                <a:gd name="T19" fmla="*/ 171 h 192"/>
                <a:gd name="T20" fmla="*/ 93 w 135"/>
                <a:gd name="T21" fmla="*/ 170 h 192"/>
                <a:gd name="T22" fmla="*/ 101 w 135"/>
                <a:gd name="T23" fmla="*/ 177 h 192"/>
                <a:gd name="T24" fmla="*/ 95 w 135"/>
                <a:gd name="T25" fmla="*/ 187 h 192"/>
                <a:gd name="T26" fmla="*/ 102 w 135"/>
                <a:gd name="T27" fmla="*/ 192 h 192"/>
                <a:gd name="T28" fmla="*/ 103 w 135"/>
                <a:gd name="T29" fmla="*/ 192 h 192"/>
                <a:gd name="T30" fmla="*/ 107 w 135"/>
                <a:gd name="T31" fmla="*/ 177 h 192"/>
                <a:gd name="T32" fmla="*/ 109 w 135"/>
                <a:gd name="T33" fmla="*/ 161 h 192"/>
                <a:gd name="T34" fmla="*/ 102 w 135"/>
                <a:gd name="T35" fmla="*/ 143 h 192"/>
                <a:gd name="T36" fmla="*/ 110 w 135"/>
                <a:gd name="T37" fmla="*/ 137 h 192"/>
                <a:gd name="T38" fmla="*/ 108 w 135"/>
                <a:gd name="T39" fmla="*/ 132 h 192"/>
                <a:gd name="T40" fmla="*/ 105 w 135"/>
                <a:gd name="T41" fmla="*/ 126 h 192"/>
                <a:gd name="T42" fmla="*/ 122 w 135"/>
                <a:gd name="T43" fmla="*/ 125 h 192"/>
                <a:gd name="T44" fmla="*/ 134 w 135"/>
                <a:gd name="T45" fmla="*/ 121 h 192"/>
                <a:gd name="T46" fmla="*/ 132 w 135"/>
                <a:gd name="T47" fmla="*/ 115 h 192"/>
                <a:gd name="T48" fmla="*/ 133 w 135"/>
                <a:gd name="T49" fmla="*/ 106 h 192"/>
                <a:gd name="T50" fmla="*/ 128 w 135"/>
                <a:gd name="T51" fmla="*/ 98 h 192"/>
                <a:gd name="T52" fmla="*/ 131 w 135"/>
                <a:gd name="T53" fmla="*/ 77 h 192"/>
                <a:gd name="T54" fmla="*/ 118 w 135"/>
                <a:gd name="T55" fmla="*/ 74 h 192"/>
                <a:gd name="T56" fmla="*/ 102 w 135"/>
                <a:gd name="T57" fmla="*/ 67 h 192"/>
                <a:gd name="T58" fmla="*/ 83 w 135"/>
                <a:gd name="T59" fmla="*/ 65 h 192"/>
                <a:gd name="T60" fmla="*/ 75 w 135"/>
                <a:gd name="T61" fmla="*/ 50 h 192"/>
                <a:gd name="T62" fmla="*/ 70 w 135"/>
                <a:gd name="T63" fmla="*/ 43 h 192"/>
                <a:gd name="T64" fmla="*/ 65 w 135"/>
                <a:gd name="T65" fmla="*/ 40 h 192"/>
                <a:gd name="T66" fmla="*/ 67 w 135"/>
                <a:gd name="T67" fmla="*/ 35 h 192"/>
                <a:gd name="T68" fmla="*/ 69 w 135"/>
                <a:gd name="T69" fmla="*/ 27 h 192"/>
                <a:gd name="T70" fmla="*/ 78 w 135"/>
                <a:gd name="T71" fmla="*/ 14 h 192"/>
                <a:gd name="T72" fmla="*/ 82 w 135"/>
                <a:gd name="T73" fmla="*/ 12 h 192"/>
                <a:gd name="T74" fmla="*/ 85 w 135"/>
                <a:gd name="T75" fmla="*/ 10 h 192"/>
                <a:gd name="T76" fmla="*/ 87 w 135"/>
                <a:gd name="T77" fmla="*/ 3 h 192"/>
                <a:gd name="T78" fmla="*/ 75 w 135"/>
                <a:gd name="T79" fmla="*/ 9 h 192"/>
                <a:gd name="T80" fmla="*/ 65 w 135"/>
                <a:gd name="T81" fmla="*/ 14 h 192"/>
                <a:gd name="T82" fmla="*/ 55 w 135"/>
                <a:gd name="T83" fmla="*/ 18 h 192"/>
                <a:gd name="T84" fmla="*/ 49 w 135"/>
                <a:gd name="T85" fmla="*/ 17 h 192"/>
                <a:gd name="T86" fmla="*/ 39 w 135"/>
                <a:gd name="T87" fmla="*/ 27 h 192"/>
                <a:gd name="T88" fmla="*/ 35 w 135"/>
                <a:gd name="T89" fmla="*/ 37 h 192"/>
                <a:gd name="T90" fmla="*/ 24 w 135"/>
                <a:gd name="T91" fmla="*/ 50 h 192"/>
                <a:gd name="T92" fmla="*/ 21 w 135"/>
                <a:gd name="T93" fmla="*/ 51 h 192"/>
                <a:gd name="T94" fmla="*/ 20 w 135"/>
                <a:gd name="T95" fmla="*/ 54 h 192"/>
                <a:gd name="T96" fmla="*/ 12 w 135"/>
                <a:gd name="T97" fmla="*/ 62 h 192"/>
                <a:gd name="T98" fmla="*/ 16 w 135"/>
                <a:gd name="T99" fmla="*/ 65 h 192"/>
                <a:gd name="T100" fmla="*/ 18 w 135"/>
                <a:gd name="T101" fmla="*/ 74 h 192"/>
                <a:gd name="T102" fmla="*/ 18 w 135"/>
                <a:gd name="T103" fmla="*/ 80 h 192"/>
                <a:gd name="T104" fmla="*/ 20 w 135"/>
                <a:gd name="T105" fmla="*/ 98 h 192"/>
                <a:gd name="T106" fmla="*/ 17 w 135"/>
                <a:gd name="T107" fmla="*/ 108 h 192"/>
                <a:gd name="T108" fmla="*/ 8 w 135"/>
                <a:gd name="T109" fmla="*/ 115 h 192"/>
                <a:gd name="T110" fmla="*/ 2 w 135"/>
                <a:gd name="T111" fmla="*/ 122 h 192"/>
                <a:gd name="T112" fmla="*/ 0 w 135"/>
                <a:gd name="T113" fmla="*/ 127 h 192"/>
                <a:gd name="T114" fmla="*/ 14 w 135"/>
                <a:gd name="T115" fmla="*/ 135 h 192"/>
                <a:gd name="T116" fmla="*/ 21 w 135"/>
                <a:gd name="T117" fmla="*/ 140 h 19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5"/>
                <a:gd name="T178" fmla="*/ 0 h 192"/>
                <a:gd name="T179" fmla="*/ 135 w 135"/>
                <a:gd name="T180" fmla="*/ 192 h 192"/>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3" name="Freeform 114"/>
            <p:cNvSpPr>
              <a:spLocks noChangeArrowheads="1"/>
            </p:cNvSpPr>
            <p:nvPr/>
          </p:nvSpPr>
          <p:spPr bwMode="auto">
            <a:xfrm>
              <a:off x="2130425" y="2684462"/>
              <a:ext cx="266700" cy="300038"/>
            </a:xfrm>
            <a:custGeom>
              <a:avLst/>
              <a:gdLst>
                <a:gd name="T0" fmla="*/ 137 w 139"/>
                <a:gd name="T1" fmla="*/ 94 h 157"/>
                <a:gd name="T2" fmla="*/ 130 w 139"/>
                <a:gd name="T3" fmla="*/ 83 h 157"/>
                <a:gd name="T4" fmla="*/ 121 w 139"/>
                <a:gd name="T5" fmla="*/ 77 h 157"/>
                <a:gd name="T6" fmla="*/ 109 w 139"/>
                <a:gd name="T7" fmla="*/ 71 h 157"/>
                <a:gd name="T8" fmla="*/ 107 w 139"/>
                <a:gd name="T9" fmla="*/ 62 h 157"/>
                <a:gd name="T10" fmla="*/ 106 w 139"/>
                <a:gd name="T11" fmla="*/ 53 h 157"/>
                <a:gd name="T12" fmla="*/ 101 w 139"/>
                <a:gd name="T13" fmla="*/ 46 h 157"/>
                <a:gd name="T14" fmla="*/ 89 w 139"/>
                <a:gd name="T15" fmla="*/ 43 h 157"/>
                <a:gd name="T16" fmla="*/ 80 w 139"/>
                <a:gd name="T17" fmla="*/ 39 h 157"/>
                <a:gd name="T18" fmla="*/ 75 w 139"/>
                <a:gd name="T19" fmla="*/ 35 h 157"/>
                <a:gd name="T20" fmla="*/ 67 w 139"/>
                <a:gd name="T21" fmla="*/ 33 h 157"/>
                <a:gd name="T22" fmla="*/ 54 w 139"/>
                <a:gd name="T23" fmla="*/ 25 h 157"/>
                <a:gd name="T24" fmla="*/ 50 w 139"/>
                <a:gd name="T25" fmla="*/ 3 h 157"/>
                <a:gd name="T26" fmla="*/ 39 w 139"/>
                <a:gd name="T27" fmla="*/ 2 h 157"/>
                <a:gd name="T28" fmla="*/ 26 w 139"/>
                <a:gd name="T29" fmla="*/ 8 h 157"/>
                <a:gd name="T30" fmla="*/ 16 w 139"/>
                <a:gd name="T31" fmla="*/ 13 h 157"/>
                <a:gd name="T32" fmla="*/ 7 w 139"/>
                <a:gd name="T33" fmla="*/ 16 h 157"/>
                <a:gd name="T34" fmla="*/ 3 w 139"/>
                <a:gd name="T35" fmla="*/ 15 h 157"/>
                <a:gd name="T36" fmla="*/ 11 w 139"/>
                <a:gd name="T37" fmla="*/ 31 h 157"/>
                <a:gd name="T38" fmla="*/ 8 w 139"/>
                <a:gd name="T39" fmla="*/ 37 h 157"/>
                <a:gd name="T40" fmla="*/ 9 w 139"/>
                <a:gd name="T41" fmla="*/ 53 h 157"/>
                <a:gd name="T42" fmla="*/ 6 w 139"/>
                <a:gd name="T43" fmla="*/ 62 h 157"/>
                <a:gd name="T44" fmla="*/ 3 w 139"/>
                <a:gd name="T45" fmla="*/ 72 h 157"/>
                <a:gd name="T46" fmla="*/ 8 w 139"/>
                <a:gd name="T47" fmla="*/ 77 h 157"/>
                <a:gd name="T48" fmla="*/ 2 w 139"/>
                <a:gd name="T49" fmla="*/ 86 h 157"/>
                <a:gd name="T50" fmla="*/ 1 w 139"/>
                <a:gd name="T51" fmla="*/ 90 h 157"/>
                <a:gd name="T52" fmla="*/ 5 w 139"/>
                <a:gd name="T53" fmla="*/ 96 h 157"/>
                <a:gd name="T54" fmla="*/ 8 w 139"/>
                <a:gd name="T55" fmla="*/ 108 h 157"/>
                <a:gd name="T56" fmla="*/ 13 w 139"/>
                <a:gd name="T57" fmla="*/ 114 h 157"/>
                <a:gd name="T58" fmla="*/ 10 w 139"/>
                <a:gd name="T59" fmla="*/ 122 h 157"/>
                <a:gd name="T60" fmla="*/ 14 w 139"/>
                <a:gd name="T61" fmla="*/ 132 h 157"/>
                <a:gd name="T62" fmla="*/ 18 w 139"/>
                <a:gd name="T63" fmla="*/ 142 h 157"/>
                <a:gd name="T64" fmla="*/ 21 w 139"/>
                <a:gd name="T65" fmla="*/ 154 h 157"/>
                <a:gd name="T66" fmla="*/ 36 w 139"/>
                <a:gd name="T67" fmla="*/ 145 h 157"/>
                <a:gd name="T68" fmla="*/ 46 w 139"/>
                <a:gd name="T69" fmla="*/ 145 h 157"/>
                <a:gd name="T70" fmla="*/ 59 w 139"/>
                <a:gd name="T71" fmla="*/ 150 h 157"/>
                <a:gd name="T72" fmla="*/ 66 w 139"/>
                <a:gd name="T73" fmla="*/ 144 h 157"/>
                <a:gd name="T74" fmla="*/ 81 w 139"/>
                <a:gd name="T75" fmla="*/ 144 h 157"/>
                <a:gd name="T76" fmla="*/ 84 w 139"/>
                <a:gd name="T77" fmla="*/ 126 h 157"/>
                <a:gd name="T78" fmla="*/ 93 w 139"/>
                <a:gd name="T79" fmla="*/ 116 h 157"/>
                <a:gd name="T80" fmla="*/ 107 w 139"/>
                <a:gd name="T81" fmla="*/ 113 h 157"/>
                <a:gd name="T82" fmla="*/ 120 w 139"/>
                <a:gd name="T83" fmla="*/ 112 h 157"/>
                <a:gd name="T84" fmla="*/ 130 w 139"/>
                <a:gd name="T85" fmla="*/ 117 h 157"/>
                <a:gd name="T86" fmla="*/ 136 w 139"/>
                <a:gd name="T87" fmla="*/ 108 h 157"/>
                <a:gd name="T88" fmla="*/ 137 w 139"/>
                <a:gd name="T89" fmla="*/ 94 h 157"/>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9"/>
                <a:gd name="T136" fmla="*/ 0 h 157"/>
                <a:gd name="T137" fmla="*/ 139 w 139"/>
                <a:gd name="T138" fmla="*/ 157 h 157"/>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4" name="Freeform 115"/>
            <p:cNvSpPr>
              <a:spLocks noChangeArrowheads="1"/>
            </p:cNvSpPr>
            <p:nvPr/>
          </p:nvSpPr>
          <p:spPr bwMode="auto">
            <a:xfrm>
              <a:off x="1874838" y="2473325"/>
              <a:ext cx="279400" cy="404813"/>
            </a:xfrm>
            <a:custGeom>
              <a:avLst/>
              <a:gdLst>
                <a:gd name="T0" fmla="*/ 134 w 146"/>
                <a:gd name="T1" fmla="*/ 201 h 212"/>
                <a:gd name="T2" fmla="*/ 135 w 146"/>
                <a:gd name="T3" fmla="*/ 200 h 212"/>
                <a:gd name="T4" fmla="*/ 136 w 146"/>
                <a:gd name="T5" fmla="*/ 196 h 212"/>
                <a:gd name="T6" fmla="*/ 142 w 146"/>
                <a:gd name="T7" fmla="*/ 187 h 212"/>
                <a:gd name="T8" fmla="*/ 137 w 146"/>
                <a:gd name="T9" fmla="*/ 182 h 212"/>
                <a:gd name="T10" fmla="*/ 140 w 146"/>
                <a:gd name="T11" fmla="*/ 172 h 212"/>
                <a:gd name="T12" fmla="*/ 143 w 146"/>
                <a:gd name="T13" fmla="*/ 163 h 212"/>
                <a:gd name="T14" fmla="*/ 142 w 146"/>
                <a:gd name="T15" fmla="*/ 147 h 212"/>
                <a:gd name="T16" fmla="*/ 145 w 146"/>
                <a:gd name="T17" fmla="*/ 141 h 212"/>
                <a:gd name="T18" fmla="*/ 137 w 146"/>
                <a:gd name="T19" fmla="*/ 125 h 212"/>
                <a:gd name="T20" fmla="*/ 126 w 146"/>
                <a:gd name="T21" fmla="*/ 125 h 212"/>
                <a:gd name="T22" fmla="*/ 123 w 146"/>
                <a:gd name="T23" fmla="*/ 111 h 212"/>
                <a:gd name="T24" fmla="*/ 118 w 146"/>
                <a:gd name="T25" fmla="*/ 112 h 212"/>
                <a:gd name="T26" fmla="*/ 106 w 146"/>
                <a:gd name="T27" fmla="*/ 113 h 212"/>
                <a:gd name="T28" fmla="*/ 100 w 146"/>
                <a:gd name="T29" fmla="*/ 107 h 212"/>
                <a:gd name="T30" fmla="*/ 95 w 146"/>
                <a:gd name="T31" fmla="*/ 103 h 212"/>
                <a:gd name="T32" fmla="*/ 90 w 146"/>
                <a:gd name="T33" fmla="*/ 93 h 212"/>
                <a:gd name="T34" fmla="*/ 87 w 146"/>
                <a:gd name="T35" fmla="*/ 83 h 212"/>
                <a:gd name="T36" fmla="*/ 89 w 146"/>
                <a:gd name="T37" fmla="*/ 76 h 212"/>
                <a:gd name="T38" fmla="*/ 94 w 146"/>
                <a:gd name="T39" fmla="*/ 70 h 212"/>
                <a:gd name="T40" fmla="*/ 97 w 146"/>
                <a:gd name="T41" fmla="*/ 59 h 212"/>
                <a:gd name="T42" fmla="*/ 107 w 146"/>
                <a:gd name="T43" fmla="*/ 53 h 212"/>
                <a:gd name="T44" fmla="*/ 121 w 146"/>
                <a:gd name="T45" fmla="*/ 48 h 212"/>
                <a:gd name="T46" fmla="*/ 130 w 146"/>
                <a:gd name="T47" fmla="*/ 47 h 212"/>
                <a:gd name="T48" fmla="*/ 123 w 146"/>
                <a:gd name="T49" fmla="*/ 42 h 212"/>
                <a:gd name="T50" fmla="*/ 129 w 146"/>
                <a:gd name="T51" fmla="*/ 32 h 212"/>
                <a:gd name="T52" fmla="*/ 121 w 146"/>
                <a:gd name="T53" fmla="*/ 25 h 212"/>
                <a:gd name="T54" fmla="*/ 114 w 146"/>
                <a:gd name="T55" fmla="*/ 26 h 212"/>
                <a:gd name="T56" fmla="*/ 107 w 146"/>
                <a:gd name="T57" fmla="*/ 27 h 212"/>
                <a:gd name="T58" fmla="*/ 94 w 146"/>
                <a:gd name="T59" fmla="*/ 25 h 212"/>
                <a:gd name="T60" fmla="*/ 90 w 146"/>
                <a:gd name="T61" fmla="*/ 18 h 212"/>
                <a:gd name="T62" fmla="*/ 83 w 146"/>
                <a:gd name="T63" fmla="*/ 11 h 212"/>
                <a:gd name="T64" fmla="*/ 76 w 146"/>
                <a:gd name="T65" fmla="*/ 2 h 212"/>
                <a:gd name="T66" fmla="*/ 66 w 146"/>
                <a:gd name="T67" fmla="*/ 2 h 212"/>
                <a:gd name="T68" fmla="*/ 69 w 146"/>
                <a:gd name="T69" fmla="*/ 10 h 212"/>
                <a:gd name="T70" fmla="*/ 63 w 146"/>
                <a:gd name="T71" fmla="*/ 21 h 212"/>
                <a:gd name="T72" fmla="*/ 40 w 146"/>
                <a:gd name="T73" fmla="*/ 33 h 212"/>
                <a:gd name="T74" fmla="*/ 30 w 146"/>
                <a:gd name="T75" fmla="*/ 51 h 212"/>
                <a:gd name="T76" fmla="*/ 22 w 146"/>
                <a:gd name="T77" fmla="*/ 52 h 212"/>
                <a:gd name="T78" fmla="*/ 14 w 146"/>
                <a:gd name="T79" fmla="*/ 49 h 212"/>
                <a:gd name="T80" fmla="*/ 14 w 146"/>
                <a:gd name="T81" fmla="*/ 44 h 212"/>
                <a:gd name="T82" fmla="*/ 11 w 146"/>
                <a:gd name="T83" fmla="*/ 38 h 212"/>
                <a:gd name="T84" fmla="*/ 2 w 146"/>
                <a:gd name="T85" fmla="*/ 48 h 212"/>
                <a:gd name="T86" fmla="*/ 6 w 146"/>
                <a:gd name="T87" fmla="*/ 63 h 212"/>
                <a:gd name="T88" fmla="*/ 3 w 146"/>
                <a:gd name="T89" fmla="*/ 66 h 212"/>
                <a:gd name="T90" fmla="*/ 15 w 146"/>
                <a:gd name="T91" fmla="*/ 76 h 212"/>
                <a:gd name="T92" fmla="*/ 26 w 146"/>
                <a:gd name="T93" fmla="*/ 92 h 212"/>
                <a:gd name="T94" fmla="*/ 34 w 146"/>
                <a:gd name="T95" fmla="*/ 109 h 212"/>
                <a:gd name="T96" fmla="*/ 52 w 146"/>
                <a:gd name="T97" fmla="*/ 142 h 212"/>
                <a:gd name="T98" fmla="*/ 59 w 146"/>
                <a:gd name="T99" fmla="*/ 157 h 212"/>
                <a:gd name="T100" fmla="*/ 63 w 146"/>
                <a:gd name="T101" fmla="*/ 167 h 212"/>
                <a:gd name="T102" fmla="*/ 81 w 146"/>
                <a:gd name="T103" fmla="*/ 179 h 212"/>
                <a:gd name="T104" fmla="*/ 113 w 146"/>
                <a:gd name="T105" fmla="*/ 199 h 212"/>
                <a:gd name="T106" fmla="*/ 127 w 146"/>
                <a:gd name="T107" fmla="*/ 210 h 212"/>
                <a:gd name="T108" fmla="*/ 127 w 146"/>
                <a:gd name="T109" fmla="*/ 212 h 212"/>
                <a:gd name="T110" fmla="*/ 130 w 146"/>
                <a:gd name="T111" fmla="*/ 210 h 212"/>
                <a:gd name="T112" fmla="*/ 134 w 146"/>
                <a:gd name="T113" fmla="*/ 201 h 212"/>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6"/>
                <a:gd name="T172" fmla="*/ 0 h 212"/>
                <a:gd name="T173" fmla="*/ 146 w 146"/>
                <a:gd name="T174" fmla="*/ 212 h 212"/>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5" name="Freeform 116"/>
            <p:cNvSpPr>
              <a:spLocks noChangeArrowheads="1"/>
            </p:cNvSpPr>
            <p:nvPr/>
          </p:nvSpPr>
          <p:spPr bwMode="auto">
            <a:xfrm>
              <a:off x="2049463" y="2208212"/>
              <a:ext cx="296863" cy="250825"/>
            </a:xfrm>
            <a:custGeom>
              <a:avLst/>
              <a:gdLst>
                <a:gd name="T0" fmla="*/ 15 w 156"/>
                <a:gd name="T1" fmla="*/ 8 h 131"/>
                <a:gd name="T2" fmla="*/ 6 w 156"/>
                <a:gd name="T3" fmla="*/ 21 h 131"/>
                <a:gd name="T4" fmla="*/ 4 w 156"/>
                <a:gd name="T5" fmla="*/ 29 h 131"/>
                <a:gd name="T6" fmla="*/ 2 w 156"/>
                <a:gd name="T7" fmla="*/ 34 h 131"/>
                <a:gd name="T8" fmla="*/ 7 w 156"/>
                <a:gd name="T9" fmla="*/ 37 h 131"/>
                <a:gd name="T10" fmla="*/ 12 w 156"/>
                <a:gd name="T11" fmla="*/ 44 h 131"/>
                <a:gd name="T12" fmla="*/ 20 w 156"/>
                <a:gd name="T13" fmla="*/ 59 h 131"/>
                <a:gd name="T14" fmla="*/ 39 w 156"/>
                <a:gd name="T15" fmla="*/ 61 h 131"/>
                <a:gd name="T16" fmla="*/ 55 w 156"/>
                <a:gd name="T17" fmla="*/ 68 h 131"/>
                <a:gd name="T18" fmla="*/ 68 w 156"/>
                <a:gd name="T19" fmla="*/ 71 h 131"/>
                <a:gd name="T20" fmla="*/ 65 w 156"/>
                <a:gd name="T21" fmla="*/ 92 h 131"/>
                <a:gd name="T22" fmla="*/ 70 w 156"/>
                <a:gd name="T23" fmla="*/ 100 h 131"/>
                <a:gd name="T24" fmla="*/ 69 w 156"/>
                <a:gd name="T25" fmla="*/ 109 h 131"/>
                <a:gd name="T26" fmla="*/ 71 w 156"/>
                <a:gd name="T27" fmla="*/ 115 h 131"/>
                <a:gd name="T28" fmla="*/ 70 w 156"/>
                <a:gd name="T29" fmla="*/ 115 h 131"/>
                <a:gd name="T30" fmla="*/ 78 w 156"/>
                <a:gd name="T31" fmla="*/ 127 h 131"/>
                <a:gd name="T32" fmla="*/ 85 w 156"/>
                <a:gd name="T33" fmla="*/ 130 h 131"/>
                <a:gd name="T34" fmla="*/ 91 w 156"/>
                <a:gd name="T35" fmla="*/ 129 h 131"/>
                <a:gd name="T36" fmla="*/ 99 w 156"/>
                <a:gd name="T37" fmla="*/ 124 h 131"/>
                <a:gd name="T38" fmla="*/ 106 w 156"/>
                <a:gd name="T39" fmla="*/ 121 h 131"/>
                <a:gd name="T40" fmla="*/ 113 w 156"/>
                <a:gd name="T41" fmla="*/ 115 h 131"/>
                <a:gd name="T42" fmla="*/ 114 w 156"/>
                <a:gd name="T43" fmla="*/ 110 h 131"/>
                <a:gd name="T44" fmla="*/ 108 w 156"/>
                <a:gd name="T45" fmla="*/ 109 h 131"/>
                <a:gd name="T46" fmla="*/ 105 w 156"/>
                <a:gd name="T47" fmla="*/ 101 h 131"/>
                <a:gd name="T48" fmla="*/ 101 w 156"/>
                <a:gd name="T49" fmla="*/ 93 h 131"/>
                <a:gd name="T50" fmla="*/ 108 w 156"/>
                <a:gd name="T51" fmla="*/ 92 h 131"/>
                <a:gd name="T52" fmla="*/ 118 w 156"/>
                <a:gd name="T53" fmla="*/ 95 h 131"/>
                <a:gd name="T54" fmla="*/ 123 w 156"/>
                <a:gd name="T55" fmla="*/ 95 h 131"/>
                <a:gd name="T56" fmla="*/ 130 w 156"/>
                <a:gd name="T57" fmla="*/ 91 h 131"/>
                <a:gd name="T58" fmla="*/ 144 w 156"/>
                <a:gd name="T59" fmla="*/ 86 h 131"/>
                <a:gd name="T60" fmla="*/ 147 w 156"/>
                <a:gd name="T61" fmla="*/ 82 h 131"/>
                <a:gd name="T62" fmla="*/ 140 w 156"/>
                <a:gd name="T63" fmla="*/ 72 h 131"/>
                <a:gd name="T64" fmla="*/ 141 w 156"/>
                <a:gd name="T65" fmla="*/ 66 h 131"/>
                <a:gd name="T66" fmla="*/ 146 w 156"/>
                <a:gd name="T67" fmla="*/ 61 h 131"/>
                <a:gd name="T68" fmla="*/ 148 w 156"/>
                <a:gd name="T69" fmla="*/ 55 h 131"/>
                <a:gd name="T70" fmla="*/ 152 w 156"/>
                <a:gd name="T71" fmla="*/ 47 h 131"/>
                <a:gd name="T72" fmla="*/ 156 w 156"/>
                <a:gd name="T73" fmla="*/ 42 h 131"/>
                <a:gd name="T74" fmla="*/ 140 w 156"/>
                <a:gd name="T75" fmla="*/ 40 h 131"/>
                <a:gd name="T76" fmla="*/ 143 w 156"/>
                <a:gd name="T77" fmla="*/ 31 h 131"/>
                <a:gd name="T78" fmla="*/ 126 w 156"/>
                <a:gd name="T79" fmla="*/ 25 h 131"/>
                <a:gd name="T80" fmla="*/ 128 w 156"/>
                <a:gd name="T81" fmla="*/ 19 h 131"/>
                <a:gd name="T82" fmla="*/ 118 w 156"/>
                <a:gd name="T83" fmla="*/ 16 h 131"/>
                <a:gd name="T84" fmla="*/ 96 w 156"/>
                <a:gd name="T85" fmla="*/ 24 h 131"/>
                <a:gd name="T86" fmla="*/ 75 w 156"/>
                <a:gd name="T87" fmla="*/ 17 h 131"/>
                <a:gd name="T88" fmla="*/ 60 w 156"/>
                <a:gd name="T89" fmla="*/ 15 h 131"/>
                <a:gd name="T90" fmla="*/ 52 w 156"/>
                <a:gd name="T91" fmla="*/ 6 h 131"/>
                <a:gd name="T92" fmla="*/ 42 w 156"/>
                <a:gd name="T93" fmla="*/ 0 h 131"/>
                <a:gd name="T94" fmla="*/ 39 w 156"/>
                <a:gd name="T95" fmla="*/ 7 h 131"/>
                <a:gd name="T96" fmla="*/ 24 w 156"/>
                <a:gd name="T97" fmla="*/ 16 h 131"/>
                <a:gd name="T98" fmla="*/ 27 w 156"/>
                <a:gd name="T99" fmla="*/ 32 h 131"/>
                <a:gd name="T100" fmla="*/ 15 w 156"/>
                <a:gd name="T101" fmla="*/ 28 h 131"/>
                <a:gd name="T102" fmla="*/ 20 w 156"/>
                <a:gd name="T103" fmla="*/ 14 h 131"/>
                <a:gd name="T104" fmla="*/ 19 w 156"/>
                <a:gd name="T105" fmla="*/ 6 h 131"/>
                <a:gd name="T106" fmla="*/ 15 w 156"/>
                <a:gd name="T107" fmla="*/ 8 h 131"/>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156"/>
                <a:gd name="T163" fmla="*/ 0 h 131"/>
                <a:gd name="T164" fmla="*/ 156 w 156"/>
                <a:gd name="T165" fmla="*/ 131 h 131"/>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6" name="Freeform 117"/>
            <p:cNvSpPr>
              <a:spLocks noChangeArrowheads="1"/>
            </p:cNvSpPr>
            <p:nvPr/>
          </p:nvSpPr>
          <p:spPr bwMode="auto">
            <a:xfrm>
              <a:off x="2382838" y="2336800"/>
              <a:ext cx="92075" cy="96838"/>
            </a:xfrm>
            <a:custGeom>
              <a:avLst/>
              <a:gdLst>
                <a:gd name="T0" fmla="*/ 11 w 48"/>
                <a:gd name="T1" fmla="*/ 10 h 51"/>
                <a:gd name="T2" fmla="*/ 6 w 48"/>
                <a:gd name="T3" fmla="*/ 16 h 51"/>
                <a:gd name="T4" fmla="*/ 2 w 48"/>
                <a:gd name="T5" fmla="*/ 25 h 51"/>
                <a:gd name="T6" fmla="*/ 11 w 48"/>
                <a:gd name="T7" fmla="*/ 37 h 51"/>
                <a:gd name="T8" fmla="*/ 18 w 48"/>
                <a:gd name="T9" fmla="*/ 50 h 51"/>
                <a:gd name="T10" fmla="*/ 23 w 48"/>
                <a:gd name="T11" fmla="*/ 50 h 51"/>
                <a:gd name="T12" fmla="*/ 28 w 48"/>
                <a:gd name="T13" fmla="*/ 43 h 51"/>
                <a:gd name="T14" fmla="*/ 41 w 48"/>
                <a:gd name="T15" fmla="*/ 43 h 51"/>
                <a:gd name="T16" fmla="*/ 42 w 48"/>
                <a:gd name="T17" fmla="*/ 45 h 51"/>
                <a:gd name="T18" fmla="*/ 45 w 48"/>
                <a:gd name="T19" fmla="*/ 39 h 51"/>
                <a:gd name="T20" fmla="*/ 44 w 48"/>
                <a:gd name="T21" fmla="*/ 24 h 51"/>
                <a:gd name="T22" fmla="*/ 46 w 48"/>
                <a:gd name="T23" fmla="*/ 11 h 51"/>
                <a:gd name="T24" fmla="*/ 48 w 48"/>
                <a:gd name="T25" fmla="*/ 5 h 51"/>
                <a:gd name="T26" fmla="*/ 37 w 48"/>
                <a:gd name="T27" fmla="*/ 3 h 51"/>
                <a:gd name="T28" fmla="*/ 22 w 48"/>
                <a:gd name="T29" fmla="*/ 3 h 51"/>
                <a:gd name="T30" fmla="*/ 14 w 48"/>
                <a:gd name="T31" fmla="*/ 3 h 51"/>
                <a:gd name="T32" fmla="*/ 13 w 48"/>
                <a:gd name="T33" fmla="*/ 3 h 51"/>
                <a:gd name="T34" fmla="*/ 11 w 48"/>
                <a:gd name="T35" fmla="*/ 10 h 5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8"/>
                <a:gd name="T55" fmla="*/ 0 h 51"/>
                <a:gd name="T56" fmla="*/ 48 w 48"/>
                <a:gd name="T57" fmla="*/ 51 h 5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7" name="Freeform 118"/>
            <p:cNvSpPr>
              <a:spLocks noChangeArrowheads="1"/>
            </p:cNvSpPr>
            <p:nvPr/>
          </p:nvSpPr>
          <p:spPr bwMode="auto">
            <a:xfrm>
              <a:off x="2311400" y="2287587"/>
              <a:ext cx="106363" cy="158750"/>
            </a:xfrm>
            <a:custGeom>
              <a:avLst/>
              <a:gdLst>
                <a:gd name="T0" fmla="*/ 15 w 56"/>
                <a:gd name="T1" fmla="*/ 5 h 83"/>
                <a:gd name="T2" fmla="*/ 11 w 56"/>
                <a:gd name="T3" fmla="*/ 13 h 83"/>
                <a:gd name="T4" fmla="*/ 9 w 56"/>
                <a:gd name="T5" fmla="*/ 19 h 83"/>
                <a:gd name="T6" fmla="*/ 4 w 56"/>
                <a:gd name="T7" fmla="*/ 24 h 83"/>
                <a:gd name="T8" fmla="*/ 3 w 56"/>
                <a:gd name="T9" fmla="*/ 30 h 83"/>
                <a:gd name="T10" fmla="*/ 10 w 56"/>
                <a:gd name="T11" fmla="*/ 40 h 83"/>
                <a:gd name="T12" fmla="*/ 14 w 56"/>
                <a:gd name="T13" fmla="*/ 37 h 83"/>
                <a:gd name="T14" fmla="*/ 19 w 56"/>
                <a:gd name="T15" fmla="*/ 47 h 83"/>
                <a:gd name="T16" fmla="*/ 20 w 56"/>
                <a:gd name="T17" fmla="*/ 56 h 83"/>
                <a:gd name="T18" fmla="*/ 22 w 56"/>
                <a:gd name="T19" fmla="*/ 76 h 83"/>
                <a:gd name="T20" fmla="*/ 35 w 56"/>
                <a:gd name="T21" fmla="*/ 80 h 83"/>
                <a:gd name="T22" fmla="*/ 42 w 56"/>
                <a:gd name="T23" fmla="*/ 77 h 83"/>
                <a:gd name="T24" fmla="*/ 48 w 56"/>
                <a:gd name="T25" fmla="*/ 75 h 83"/>
                <a:gd name="T26" fmla="*/ 56 w 56"/>
                <a:gd name="T27" fmla="*/ 75 h 83"/>
                <a:gd name="T28" fmla="*/ 49 w 56"/>
                <a:gd name="T29" fmla="*/ 62 h 83"/>
                <a:gd name="T30" fmla="*/ 40 w 56"/>
                <a:gd name="T31" fmla="*/ 50 h 83"/>
                <a:gd name="T32" fmla="*/ 44 w 56"/>
                <a:gd name="T33" fmla="*/ 41 h 83"/>
                <a:gd name="T34" fmla="*/ 49 w 56"/>
                <a:gd name="T35" fmla="*/ 35 h 83"/>
                <a:gd name="T36" fmla="*/ 51 w 56"/>
                <a:gd name="T37" fmla="*/ 28 h 83"/>
                <a:gd name="T38" fmla="*/ 40 w 56"/>
                <a:gd name="T39" fmla="*/ 19 h 83"/>
                <a:gd name="T40" fmla="*/ 35 w 56"/>
                <a:gd name="T41" fmla="*/ 12 h 83"/>
                <a:gd name="T42" fmla="*/ 23 w 56"/>
                <a:gd name="T43" fmla="*/ 3 h 83"/>
                <a:gd name="T44" fmla="*/ 19 w 56"/>
                <a:gd name="T45" fmla="*/ 0 h 83"/>
                <a:gd name="T46" fmla="*/ 15 w 56"/>
                <a:gd name="T47" fmla="*/ 5 h 8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56"/>
                <a:gd name="T73" fmla="*/ 0 h 83"/>
                <a:gd name="T74" fmla="*/ 56 w 56"/>
                <a:gd name="T75" fmla="*/ 83 h 8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8" name="Freeform 119"/>
            <p:cNvSpPr>
              <a:spLocks noChangeArrowheads="1"/>
            </p:cNvSpPr>
            <p:nvPr/>
          </p:nvSpPr>
          <p:spPr bwMode="auto">
            <a:xfrm>
              <a:off x="2463800" y="2346325"/>
              <a:ext cx="66675" cy="84138"/>
            </a:xfrm>
            <a:custGeom>
              <a:avLst/>
              <a:gdLst>
                <a:gd name="T0" fmla="*/ 2 w 35"/>
                <a:gd name="T1" fmla="*/ 19 h 44"/>
                <a:gd name="T2" fmla="*/ 3 w 35"/>
                <a:gd name="T3" fmla="*/ 34 h 44"/>
                <a:gd name="T4" fmla="*/ 0 w 35"/>
                <a:gd name="T5" fmla="*/ 40 h 44"/>
                <a:gd name="T6" fmla="*/ 10 w 35"/>
                <a:gd name="T7" fmla="*/ 42 h 44"/>
                <a:gd name="T8" fmla="*/ 22 w 35"/>
                <a:gd name="T9" fmla="*/ 37 h 44"/>
                <a:gd name="T10" fmla="*/ 35 w 35"/>
                <a:gd name="T11" fmla="*/ 19 h 44"/>
                <a:gd name="T12" fmla="*/ 35 w 35"/>
                <a:gd name="T13" fmla="*/ 19 h 44"/>
                <a:gd name="T14" fmla="*/ 16 w 35"/>
                <a:gd name="T15" fmla="*/ 4 h 44"/>
                <a:gd name="T16" fmla="*/ 6 w 35"/>
                <a:gd name="T17" fmla="*/ 0 h 44"/>
                <a:gd name="T18" fmla="*/ 4 w 35"/>
                <a:gd name="T19" fmla="*/ 6 h 44"/>
                <a:gd name="T20" fmla="*/ 2 w 35"/>
                <a:gd name="T21" fmla="*/ 19 h 4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5"/>
                <a:gd name="T34" fmla="*/ 0 h 44"/>
                <a:gd name="T35" fmla="*/ 35 w 35"/>
                <a:gd name="T36" fmla="*/ 44 h 4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19" name="Freeform 120"/>
            <p:cNvSpPr>
              <a:spLocks noChangeArrowheads="1"/>
            </p:cNvSpPr>
            <p:nvPr/>
          </p:nvSpPr>
          <p:spPr bwMode="auto">
            <a:xfrm>
              <a:off x="1806575" y="1952625"/>
              <a:ext cx="227013" cy="80963"/>
            </a:xfrm>
            <a:custGeom>
              <a:avLst/>
              <a:gdLst>
                <a:gd name="T0" fmla="*/ 96 w 119"/>
                <a:gd name="T1" fmla="*/ 27 h 43"/>
                <a:gd name="T2" fmla="*/ 42 w 119"/>
                <a:gd name="T3" fmla="*/ 5 h 43"/>
                <a:gd name="T4" fmla="*/ 2 w 119"/>
                <a:gd name="T5" fmla="*/ 19 h 43"/>
                <a:gd name="T6" fmla="*/ 21 w 119"/>
                <a:gd name="T7" fmla="*/ 10 h 43"/>
                <a:gd name="T8" fmla="*/ 32 w 119"/>
                <a:gd name="T9" fmla="*/ 15 h 43"/>
                <a:gd name="T10" fmla="*/ 51 w 119"/>
                <a:gd name="T11" fmla="*/ 19 h 43"/>
                <a:gd name="T12" fmla="*/ 75 w 119"/>
                <a:gd name="T13" fmla="*/ 32 h 43"/>
                <a:gd name="T14" fmla="*/ 81 w 119"/>
                <a:gd name="T15" fmla="*/ 41 h 43"/>
                <a:gd name="T16" fmla="*/ 117 w 119"/>
                <a:gd name="T17" fmla="*/ 40 h 43"/>
                <a:gd name="T18" fmla="*/ 96 w 119"/>
                <a:gd name="T19" fmla="*/ 27 h 4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19"/>
                <a:gd name="T31" fmla="*/ 0 h 43"/>
                <a:gd name="T32" fmla="*/ 119 w 119"/>
                <a:gd name="T33" fmla="*/ 43 h 43"/>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0" name="Freeform 121"/>
            <p:cNvSpPr>
              <a:spLocks noChangeArrowheads="1"/>
            </p:cNvSpPr>
            <p:nvPr/>
          </p:nvSpPr>
          <p:spPr bwMode="auto">
            <a:xfrm>
              <a:off x="1936750" y="2060575"/>
              <a:ext cx="52388" cy="25400"/>
            </a:xfrm>
            <a:custGeom>
              <a:avLst/>
              <a:gdLst>
                <a:gd name="T0" fmla="*/ 3 w 28"/>
                <a:gd name="T1" fmla="*/ 5 h 13"/>
                <a:gd name="T2" fmla="*/ 26 w 28"/>
                <a:gd name="T3" fmla="*/ 9 h 13"/>
                <a:gd name="T4" fmla="*/ 3 w 28"/>
                <a:gd name="T5" fmla="*/ 5 h 13"/>
                <a:gd name="T6" fmla="*/ 0 60000 65536"/>
                <a:gd name="T7" fmla="*/ 0 60000 65536"/>
                <a:gd name="T8" fmla="*/ 0 60000 65536"/>
                <a:gd name="T9" fmla="*/ 0 w 28"/>
                <a:gd name="T10" fmla="*/ 0 h 13"/>
                <a:gd name="T11" fmla="*/ 28 w 28"/>
                <a:gd name="T12" fmla="*/ 13 h 13"/>
              </a:gdLst>
              <a:ahLst/>
              <a:cxnLst>
                <a:cxn ang="T6">
                  <a:pos x="T0" y="T1"/>
                </a:cxn>
                <a:cxn ang="T7">
                  <a:pos x="T2" y="T3"/>
                </a:cxn>
                <a:cxn ang="T8">
                  <a:pos x="T4" y="T5"/>
                </a:cxn>
              </a:cxnLst>
              <a:rect l="T9" t="T10" r="T11" b="T12"/>
              <a:pathLst>
                <a:path w="28" h="13">
                  <a:moveTo>
                    <a:pt x="3" y="5"/>
                  </a:moveTo>
                  <a:cubicBezTo>
                    <a:pt x="5" y="8"/>
                    <a:pt x="24" y="13"/>
                    <a:pt x="26" y="9"/>
                  </a:cubicBezTo>
                  <a:cubicBezTo>
                    <a:pt x="28" y="4"/>
                    <a:pt x="0" y="0"/>
                    <a:pt x="3"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1" name="Freeform 122"/>
            <p:cNvSpPr>
              <a:spLocks noChangeArrowheads="1"/>
            </p:cNvSpPr>
            <p:nvPr/>
          </p:nvSpPr>
          <p:spPr bwMode="auto">
            <a:xfrm>
              <a:off x="2179638" y="2058987"/>
              <a:ext cx="47625" cy="26988"/>
            </a:xfrm>
            <a:custGeom>
              <a:avLst/>
              <a:gdLst>
                <a:gd name="T0" fmla="*/ 4 w 25"/>
                <a:gd name="T1" fmla="*/ 7 h 14"/>
                <a:gd name="T2" fmla="*/ 23 w 25"/>
                <a:gd name="T3" fmla="*/ 7 h 14"/>
                <a:gd name="T4" fmla="*/ 4 w 25"/>
                <a:gd name="T5" fmla="*/ 7 h 14"/>
                <a:gd name="T6" fmla="*/ 0 60000 65536"/>
                <a:gd name="T7" fmla="*/ 0 60000 65536"/>
                <a:gd name="T8" fmla="*/ 0 60000 65536"/>
                <a:gd name="T9" fmla="*/ 0 w 25"/>
                <a:gd name="T10" fmla="*/ 0 h 14"/>
                <a:gd name="T11" fmla="*/ 25 w 25"/>
                <a:gd name="T12" fmla="*/ 14 h 14"/>
              </a:gdLst>
              <a:ahLst/>
              <a:cxnLst>
                <a:cxn ang="T6">
                  <a:pos x="T0" y="T1"/>
                </a:cxn>
                <a:cxn ang="T7">
                  <a:pos x="T2" y="T3"/>
                </a:cxn>
                <a:cxn ang="T8">
                  <a:pos x="T4" y="T5"/>
                </a:cxn>
              </a:cxnLst>
              <a:rect l="T9" t="T10" r="T11" b="T12"/>
              <a:pathLst>
                <a:path w="25" h="14">
                  <a:moveTo>
                    <a:pt x="4" y="7"/>
                  </a:moveTo>
                  <a:cubicBezTo>
                    <a:pt x="9" y="14"/>
                    <a:pt x="22" y="9"/>
                    <a:pt x="23" y="7"/>
                  </a:cubicBezTo>
                  <a:cubicBezTo>
                    <a:pt x="25" y="2"/>
                    <a:pt x="0" y="0"/>
                    <a:pt x="4" y="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2" name="Freeform 123"/>
            <p:cNvSpPr>
              <a:spLocks noEditPoints="1" noChangeArrowheads="1"/>
            </p:cNvSpPr>
            <p:nvPr/>
          </p:nvSpPr>
          <p:spPr bwMode="auto">
            <a:xfrm>
              <a:off x="2065338" y="0"/>
              <a:ext cx="1322388" cy="985838"/>
            </a:xfrm>
            <a:custGeom>
              <a:avLst/>
              <a:gdLst>
                <a:gd name="T0" fmla="*/ 606 w 691"/>
                <a:gd name="T1" fmla="*/ 59 h 516"/>
                <a:gd name="T2" fmla="*/ 555 w 691"/>
                <a:gd name="T3" fmla="*/ 83 h 516"/>
                <a:gd name="T4" fmla="*/ 552 w 691"/>
                <a:gd name="T5" fmla="*/ 52 h 516"/>
                <a:gd name="T6" fmla="*/ 494 w 691"/>
                <a:gd name="T7" fmla="*/ 47 h 516"/>
                <a:gd name="T8" fmla="*/ 551 w 691"/>
                <a:gd name="T9" fmla="*/ 38 h 516"/>
                <a:gd name="T10" fmla="*/ 546 w 691"/>
                <a:gd name="T11" fmla="*/ 17 h 516"/>
                <a:gd name="T12" fmla="*/ 467 w 691"/>
                <a:gd name="T13" fmla="*/ 1 h 516"/>
                <a:gd name="T14" fmla="*/ 393 w 691"/>
                <a:gd name="T15" fmla="*/ 10 h 516"/>
                <a:gd name="T16" fmla="*/ 337 w 691"/>
                <a:gd name="T17" fmla="*/ 11 h 516"/>
                <a:gd name="T18" fmla="*/ 291 w 691"/>
                <a:gd name="T19" fmla="*/ 31 h 516"/>
                <a:gd name="T20" fmla="*/ 280 w 691"/>
                <a:gd name="T21" fmla="*/ 37 h 516"/>
                <a:gd name="T22" fmla="*/ 247 w 691"/>
                <a:gd name="T23" fmla="*/ 47 h 516"/>
                <a:gd name="T24" fmla="*/ 216 w 691"/>
                <a:gd name="T25" fmla="*/ 58 h 516"/>
                <a:gd name="T26" fmla="*/ 162 w 691"/>
                <a:gd name="T27" fmla="*/ 47 h 516"/>
                <a:gd name="T28" fmla="*/ 133 w 691"/>
                <a:gd name="T29" fmla="*/ 70 h 516"/>
                <a:gd name="T30" fmla="*/ 88 w 691"/>
                <a:gd name="T31" fmla="*/ 99 h 516"/>
                <a:gd name="T32" fmla="*/ 0 w 691"/>
                <a:gd name="T33" fmla="*/ 142 h 516"/>
                <a:gd name="T34" fmla="*/ 56 w 691"/>
                <a:gd name="T35" fmla="*/ 158 h 516"/>
                <a:gd name="T36" fmla="*/ 16 w 691"/>
                <a:gd name="T37" fmla="*/ 172 h 516"/>
                <a:gd name="T38" fmla="*/ 50 w 691"/>
                <a:gd name="T39" fmla="*/ 194 h 516"/>
                <a:gd name="T40" fmla="*/ 95 w 691"/>
                <a:gd name="T41" fmla="*/ 192 h 516"/>
                <a:gd name="T42" fmla="*/ 163 w 691"/>
                <a:gd name="T43" fmla="*/ 211 h 516"/>
                <a:gd name="T44" fmla="*/ 197 w 691"/>
                <a:gd name="T45" fmla="*/ 256 h 516"/>
                <a:gd name="T46" fmla="*/ 202 w 691"/>
                <a:gd name="T47" fmla="*/ 297 h 516"/>
                <a:gd name="T48" fmla="*/ 245 w 691"/>
                <a:gd name="T49" fmla="*/ 312 h 516"/>
                <a:gd name="T50" fmla="*/ 240 w 691"/>
                <a:gd name="T51" fmla="*/ 328 h 516"/>
                <a:gd name="T52" fmla="*/ 234 w 691"/>
                <a:gd name="T53" fmla="*/ 356 h 516"/>
                <a:gd name="T54" fmla="*/ 226 w 691"/>
                <a:gd name="T55" fmla="*/ 390 h 516"/>
                <a:gd name="T56" fmla="*/ 235 w 691"/>
                <a:gd name="T57" fmla="*/ 436 h 516"/>
                <a:gd name="T58" fmla="*/ 256 w 691"/>
                <a:gd name="T59" fmla="*/ 463 h 516"/>
                <a:gd name="T60" fmla="*/ 287 w 691"/>
                <a:gd name="T61" fmla="*/ 498 h 516"/>
                <a:gd name="T62" fmla="*/ 331 w 691"/>
                <a:gd name="T63" fmla="*/ 515 h 516"/>
                <a:gd name="T64" fmla="*/ 344 w 691"/>
                <a:gd name="T65" fmla="*/ 471 h 516"/>
                <a:gd name="T66" fmla="*/ 363 w 691"/>
                <a:gd name="T67" fmla="*/ 449 h 516"/>
                <a:gd name="T68" fmla="*/ 365 w 691"/>
                <a:gd name="T69" fmla="*/ 427 h 516"/>
                <a:gd name="T70" fmla="*/ 384 w 691"/>
                <a:gd name="T71" fmla="*/ 413 h 516"/>
                <a:gd name="T72" fmla="*/ 401 w 691"/>
                <a:gd name="T73" fmla="*/ 409 h 516"/>
                <a:gd name="T74" fmla="*/ 461 w 691"/>
                <a:gd name="T75" fmla="*/ 369 h 516"/>
                <a:gd name="T76" fmla="*/ 500 w 691"/>
                <a:gd name="T77" fmla="*/ 359 h 516"/>
                <a:gd name="T78" fmla="*/ 576 w 691"/>
                <a:gd name="T79" fmla="*/ 325 h 516"/>
                <a:gd name="T80" fmla="*/ 535 w 691"/>
                <a:gd name="T81" fmla="*/ 316 h 516"/>
                <a:gd name="T82" fmla="*/ 577 w 691"/>
                <a:gd name="T83" fmla="*/ 319 h 516"/>
                <a:gd name="T84" fmla="*/ 569 w 691"/>
                <a:gd name="T85" fmla="*/ 280 h 516"/>
                <a:gd name="T86" fmla="*/ 547 w 691"/>
                <a:gd name="T87" fmla="*/ 261 h 516"/>
                <a:gd name="T88" fmla="*/ 596 w 691"/>
                <a:gd name="T89" fmla="*/ 254 h 516"/>
                <a:gd name="T90" fmla="*/ 609 w 691"/>
                <a:gd name="T91" fmla="*/ 230 h 516"/>
                <a:gd name="T92" fmla="*/ 603 w 691"/>
                <a:gd name="T93" fmla="*/ 193 h 516"/>
                <a:gd name="T94" fmla="*/ 590 w 691"/>
                <a:gd name="T95" fmla="*/ 178 h 516"/>
                <a:gd name="T96" fmla="*/ 595 w 691"/>
                <a:gd name="T97" fmla="*/ 162 h 516"/>
                <a:gd name="T98" fmla="*/ 578 w 691"/>
                <a:gd name="T99" fmla="*/ 154 h 516"/>
                <a:gd name="T100" fmla="*/ 624 w 691"/>
                <a:gd name="T101" fmla="*/ 106 h 516"/>
                <a:gd name="T102" fmla="*/ 613 w 691"/>
                <a:gd name="T103" fmla="*/ 94 h 516"/>
                <a:gd name="T104" fmla="*/ 626 w 691"/>
                <a:gd name="T105" fmla="*/ 81 h 516"/>
                <a:gd name="T106" fmla="*/ 691 w 691"/>
                <a:gd name="T107" fmla="*/ 58 h 516"/>
                <a:gd name="T108" fmla="*/ 228 w 691"/>
                <a:gd name="T109" fmla="*/ 329 h 516"/>
                <a:gd name="T110" fmla="*/ 216 w 691"/>
                <a:gd name="T111" fmla="*/ 342 h 51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691"/>
                <a:gd name="T169" fmla="*/ 0 h 516"/>
                <a:gd name="T170" fmla="*/ 691 w 691"/>
                <a:gd name="T171" fmla="*/ 516 h 51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3" name="Freeform 124"/>
            <p:cNvSpPr>
              <a:spLocks noEditPoints="1" noChangeArrowheads="1"/>
            </p:cNvSpPr>
            <p:nvPr/>
          </p:nvSpPr>
          <p:spPr bwMode="auto">
            <a:xfrm>
              <a:off x="584200" y="17462"/>
              <a:ext cx="1920875" cy="1477963"/>
            </a:xfrm>
            <a:custGeom>
              <a:avLst/>
              <a:gdLst>
                <a:gd name="T0" fmla="*/ 205 w 1005"/>
                <a:gd name="T1" fmla="*/ 683 h 774"/>
                <a:gd name="T2" fmla="*/ 189 w 1005"/>
                <a:gd name="T3" fmla="*/ 227 h 774"/>
                <a:gd name="T4" fmla="*/ 387 w 1005"/>
                <a:gd name="T5" fmla="*/ 251 h 774"/>
                <a:gd name="T6" fmla="*/ 257 w 1005"/>
                <a:gd name="T7" fmla="*/ 269 h 774"/>
                <a:gd name="T8" fmla="*/ 386 w 1005"/>
                <a:gd name="T9" fmla="*/ 334 h 774"/>
                <a:gd name="T10" fmla="*/ 237 w 1005"/>
                <a:gd name="T11" fmla="*/ 194 h 774"/>
                <a:gd name="T12" fmla="*/ 208 w 1005"/>
                <a:gd name="T13" fmla="*/ 185 h 774"/>
                <a:gd name="T14" fmla="*/ 369 w 1005"/>
                <a:gd name="T15" fmla="*/ 213 h 774"/>
                <a:gd name="T16" fmla="*/ 297 w 1005"/>
                <a:gd name="T17" fmla="*/ 144 h 774"/>
                <a:gd name="T18" fmla="*/ 413 w 1005"/>
                <a:gd name="T19" fmla="*/ 119 h 774"/>
                <a:gd name="T20" fmla="*/ 416 w 1005"/>
                <a:gd name="T21" fmla="*/ 161 h 774"/>
                <a:gd name="T22" fmla="*/ 420 w 1005"/>
                <a:gd name="T23" fmla="*/ 185 h 774"/>
                <a:gd name="T24" fmla="*/ 543 w 1005"/>
                <a:gd name="T25" fmla="*/ 147 h 774"/>
                <a:gd name="T26" fmla="*/ 492 w 1005"/>
                <a:gd name="T27" fmla="*/ 232 h 774"/>
                <a:gd name="T28" fmla="*/ 687 w 1005"/>
                <a:gd name="T29" fmla="*/ 220 h 774"/>
                <a:gd name="T30" fmla="*/ 580 w 1005"/>
                <a:gd name="T31" fmla="*/ 151 h 774"/>
                <a:gd name="T32" fmla="*/ 598 w 1005"/>
                <a:gd name="T33" fmla="*/ 83 h 774"/>
                <a:gd name="T34" fmla="*/ 587 w 1005"/>
                <a:gd name="T35" fmla="*/ 66 h 774"/>
                <a:gd name="T36" fmla="*/ 634 w 1005"/>
                <a:gd name="T37" fmla="*/ 120 h 774"/>
                <a:gd name="T38" fmla="*/ 698 w 1005"/>
                <a:gd name="T39" fmla="*/ 180 h 774"/>
                <a:gd name="T40" fmla="*/ 795 w 1005"/>
                <a:gd name="T41" fmla="*/ 87 h 774"/>
                <a:gd name="T42" fmla="*/ 760 w 1005"/>
                <a:gd name="T43" fmla="*/ 9 h 774"/>
                <a:gd name="T44" fmla="*/ 569 w 1005"/>
                <a:gd name="T45" fmla="*/ 46 h 774"/>
                <a:gd name="T46" fmla="*/ 624 w 1005"/>
                <a:gd name="T47" fmla="*/ 440 h 774"/>
                <a:gd name="T48" fmla="*/ 827 w 1005"/>
                <a:gd name="T49" fmla="*/ 340 h 774"/>
                <a:gd name="T50" fmla="*/ 746 w 1005"/>
                <a:gd name="T51" fmla="*/ 272 h 774"/>
                <a:gd name="T52" fmla="*/ 624 w 1005"/>
                <a:gd name="T53" fmla="*/ 250 h 774"/>
                <a:gd name="T54" fmla="*/ 704 w 1005"/>
                <a:gd name="T55" fmla="*/ 309 h 774"/>
                <a:gd name="T56" fmla="*/ 736 w 1005"/>
                <a:gd name="T57" fmla="*/ 409 h 774"/>
                <a:gd name="T58" fmla="*/ 850 w 1005"/>
                <a:gd name="T59" fmla="*/ 419 h 774"/>
                <a:gd name="T60" fmla="*/ 682 w 1005"/>
                <a:gd name="T61" fmla="*/ 241 h 774"/>
                <a:gd name="T62" fmla="*/ 963 w 1005"/>
                <a:gd name="T63" fmla="*/ 641 h 774"/>
                <a:gd name="T64" fmla="*/ 110 w 1005"/>
                <a:gd name="T65" fmla="*/ 629 h 774"/>
                <a:gd name="T66" fmla="*/ 821 w 1005"/>
                <a:gd name="T67" fmla="*/ 686 h 774"/>
                <a:gd name="T68" fmla="*/ 963 w 1005"/>
                <a:gd name="T69" fmla="*/ 609 h 774"/>
                <a:gd name="T70" fmla="*/ 895 w 1005"/>
                <a:gd name="T71" fmla="*/ 560 h 774"/>
                <a:gd name="T72" fmla="*/ 844 w 1005"/>
                <a:gd name="T73" fmla="*/ 528 h 774"/>
                <a:gd name="T74" fmla="*/ 763 w 1005"/>
                <a:gd name="T75" fmla="*/ 463 h 774"/>
                <a:gd name="T76" fmla="*/ 727 w 1005"/>
                <a:gd name="T77" fmla="*/ 543 h 774"/>
                <a:gd name="T78" fmla="*/ 666 w 1005"/>
                <a:gd name="T79" fmla="*/ 617 h 774"/>
                <a:gd name="T80" fmla="*/ 538 w 1005"/>
                <a:gd name="T81" fmla="*/ 525 h 774"/>
                <a:gd name="T82" fmla="*/ 579 w 1005"/>
                <a:gd name="T83" fmla="*/ 430 h 774"/>
                <a:gd name="T84" fmla="*/ 649 w 1005"/>
                <a:gd name="T85" fmla="*/ 387 h 774"/>
                <a:gd name="T86" fmla="*/ 636 w 1005"/>
                <a:gd name="T87" fmla="*/ 339 h 774"/>
                <a:gd name="T88" fmla="*/ 580 w 1005"/>
                <a:gd name="T89" fmla="*/ 343 h 774"/>
                <a:gd name="T90" fmla="*/ 537 w 1005"/>
                <a:gd name="T91" fmla="*/ 271 h 774"/>
                <a:gd name="T92" fmla="*/ 518 w 1005"/>
                <a:gd name="T93" fmla="*/ 292 h 774"/>
                <a:gd name="T94" fmla="*/ 508 w 1005"/>
                <a:gd name="T95" fmla="*/ 364 h 774"/>
                <a:gd name="T96" fmla="*/ 492 w 1005"/>
                <a:gd name="T97" fmla="*/ 348 h 774"/>
                <a:gd name="T98" fmla="*/ 399 w 1005"/>
                <a:gd name="T99" fmla="*/ 348 h 774"/>
                <a:gd name="T100" fmla="*/ 268 w 1005"/>
                <a:gd name="T101" fmla="*/ 339 h 774"/>
                <a:gd name="T102" fmla="*/ 97 w 1005"/>
                <a:gd name="T103" fmla="*/ 340 h 774"/>
                <a:gd name="T104" fmla="*/ 47 w 1005"/>
                <a:gd name="T105" fmla="*/ 341 h 774"/>
                <a:gd name="T106" fmla="*/ 127 w 1005"/>
                <a:gd name="T107" fmla="*/ 588 h 774"/>
                <a:gd name="T108" fmla="*/ 182 w 1005"/>
                <a:gd name="T109" fmla="*/ 658 h 774"/>
                <a:gd name="T110" fmla="*/ 623 w 1005"/>
                <a:gd name="T111" fmla="*/ 689 h 774"/>
                <a:gd name="T112" fmla="*/ 701 w 1005"/>
                <a:gd name="T113" fmla="*/ 766 h 774"/>
                <a:gd name="T114" fmla="*/ 866 w 1005"/>
                <a:gd name="T115" fmla="*/ 722 h 774"/>
                <a:gd name="T116" fmla="*/ 243 w 1005"/>
                <a:gd name="T117" fmla="*/ 407 h 774"/>
                <a:gd name="T118" fmla="*/ 241 w 1005"/>
                <a:gd name="T119" fmla="*/ 392 h 774"/>
                <a:gd name="T120" fmla="*/ 503 w 1005"/>
                <a:gd name="T121" fmla="*/ 656 h 774"/>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005"/>
                <a:gd name="T184" fmla="*/ 0 h 774"/>
                <a:gd name="T185" fmla="*/ 1005 w 1005"/>
                <a:gd name="T186" fmla="*/ 774 h 774"/>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4" name="Freeform 125"/>
            <p:cNvSpPr>
              <a:spLocks noEditPoints="1" noChangeArrowheads="1"/>
            </p:cNvSpPr>
            <p:nvPr/>
          </p:nvSpPr>
          <p:spPr bwMode="auto">
            <a:xfrm>
              <a:off x="0" y="574675"/>
              <a:ext cx="2192338" cy="1346200"/>
            </a:xfrm>
            <a:custGeom>
              <a:avLst/>
              <a:gdLst>
                <a:gd name="T0" fmla="*/ 350 w 1147"/>
                <a:gd name="T1" fmla="*/ 230 h 705"/>
                <a:gd name="T2" fmla="*/ 306 w 1147"/>
                <a:gd name="T3" fmla="*/ 35 h 705"/>
                <a:gd name="T4" fmla="*/ 185 w 1147"/>
                <a:gd name="T5" fmla="*/ 21 h 705"/>
                <a:gd name="T6" fmla="*/ 135 w 1147"/>
                <a:gd name="T7" fmla="*/ 10 h 705"/>
                <a:gd name="T8" fmla="*/ 93 w 1147"/>
                <a:gd name="T9" fmla="*/ 21 h 705"/>
                <a:gd name="T10" fmla="*/ 19 w 1147"/>
                <a:gd name="T11" fmla="*/ 59 h 705"/>
                <a:gd name="T12" fmla="*/ 71 w 1147"/>
                <a:gd name="T13" fmla="*/ 103 h 705"/>
                <a:gd name="T14" fmla="*/ 17 w 1147"/>
                <a:gd name="T15" fmla="*/ 106 h 705"/>
                <a:gd name="T16" fmla="*/ 59 w 1147"/>
                <a:gd name="T17" fmla="*/ 136 h 705"/>
                <a:gd name="T18" fmla="*/ 43 w 1147"/>
                <a:gd name="T19" fmla="*/ 158 h 705"/>
                <a:gd name="T20" fmla="*/ 45 w 1147"/>
                <a:gd name="T21" fmla="*/ 219 h 705"/>
                <a:gd name="T22" fmla="*/ 96 w 1147"/>
                <a:gd name="T23" fmla="*/ 236 h 705"/>
                <a:gd name="T24" fmla="*/ 102 w 1147"/>
                <a:gd name="T25" fmla="*/ 269 h 705"/>
                <a:gd name="T26" fmla="*/ 84 w 1147"/>
                <a:gd name="T27" fmla="*/ 287 h 705"/>
                <a:gd name="T28" fmla="*/ 147 w 1147"/>
                <a:gd name="T29" fmla="*/ 250 h 705"/>
                <a:gd name="T30" fmla="*/ 173 w 1147"/>
                <a:gd name="T31" fmla="*/ 213 h 705"/>
                <a:gd name="T32" fmla="*/ 191 w 1147"/>
                <a:gd name="T33" fmla="*/ 201 h 705"/>
                <a:gd name="T34" fmla="*/ 226 w 1147"/>
                <a:gd name="T35" fmla="*/ 215 h 705"/>
                <a:gd name="T36" fmla="*/ 248 w 1147"/>
                <a:gd name="T37" fmla="*/ 202 h 705"/>
                <a:gd name="T38" fmla="*/ 276 w 1147"/>
                <a:gd name="T39" fmla="*/ 213 h 705"/>
                <a:gd name="T40" fmla="*/ 340 w 1147"/>
                <a:gd name="T41" fmla="*/ 232 h 705"/>
                <a:gd name="T42" fmla="*/ 375 w 1147"/>
                <a:gd name="T43" fmla="*/ 248 h 705"/>
                <a:gd name="T44" fmla="*/ 376 w 1147"/>
                <a:gd name="T45" fmla="*/ 261 h 705"/>
                <a:gd name="T46" fmla="*/ 389 w 1147"/>
                <a:gd name="T47" fmla="*/ 263 h 705"/>
                <a:gd name="T48" fmla="*/ 401 w 1147"/>
                <a:gd name="T49" fmla="*/ 274 h 705"/>
                <a:gd name="T50" fmla="*/ 396 w 1147"/>
                <a:gd name="T51" fmla="*/ 300 h 705"/>
                <a:gd name="T52" fmla="*/ 421 w 1147"/>
                <a:gd name="T53" fmla="*/ 299 h 705"/>
                <a:gd name="T54" fmla="*/ 15 w 1147"/>
                <a:gd name="T55" fmla="*/ 313 h 705"/>
                <a:gd name="T56" fmla="*/ 178 w 1147"/>
                <a:gd name="T57" fmla="*/ 240 h 705"/>
                <a:gd name="T58" fmla="*/ 177 w 1147"/>
                <a:gd name="T59" fmla="*/ 256 h 705"/>
                <a:gd name="T60" fmla="*/ 25 w 1147"/>
                <a:gd name="T61" fmla="*/ 219 h 705"/>
                <a:gd name="T62" fmla="*/ 1094 w 1147"/>
                <a:gd name="T63" fmla="*/ 443 h 705"/>
                <a:gd name="T64" fmla="*/ 1010 w 1147"/>
                <a:gd name="T65" fmla="*/ 472 h 705"/>
                <a:gd name="T66" fmla="*/ 970 w 1147"/>
                <a:gd name="T67" fmla="*/ 473 h 705"/>
                <a:gd name="T68" fmla="*/ 926 w 1147"/>
                <a:gd name="T69" fmla="*/ 471 h 705"/>
                <a:gd name="T70" fmla="*/ 954 w 1147"/>
                <a:gd name="T71" fmla="*/ 426 h 705"/>
                <a:gd name="T72" fmla="*/ 902 w 1147"/>
                <a:gd name="T73" fmla="*/ 410 h 705"/>
                <a:gd name="T74" fmla="*/ 864 w 1147"/>
                <a:gd name="T75" fmla="*/ 397 h 705"/>
                <a:gd name="T76" fmla="*/ 516 w 1147"/>
                <a:gd name="T77" fmla="*/ 388 h 705"/>
                <a:gd name="T78" fmla="*/ 510 w 1147"/>
                <a:gd name="T79" fmla="*/ 395 h 705"/>
                <a:gd name="T80" fmla="*/ 501 w 1147"/>
                <a:gd name="T81" fmla="*/ 436 h 705"/>
                <a:gd name="T82" fmla="*/ 513 w 1147"/>
                <a:gd name="T83" fmla="*/ 539 h 705"/>
                <a:gd name="T84" fmla="*/ 557 w 1147"/>
                <a:gd name="T85" fmla="*/ 590 h 705"/>
                <a:gd name="T86" fmla="*/ 647 w 1147"/>
                <a:gd name="T87" fmla="*/ 625 h 705"/>
                <a:gd name="T88" fmla="*/ 724 w 1147"/>
                <a:gd name="T89" fmla="*/ 647 h 705"/>
                <a:gd name="T90" fmla="*/ 783 w 1147"/>
                <a:gd name="T91" fmla="*/ 685 h 705"/>
                <a:gd name="T92" fmla="*/ 818 w 1147"/>
                <a:gd name="T93" fmla="*/ 658 h 705"/>
                <a:gd name="T94" fmla="*/ 862 w 1147"/>
                <a:gd name="T95" fmla="*/ 644 h 705"/>
                <a:gd name="T96" fmla="*/ 889 w 1147"/>
                <a:gd name="T97" fmla="*/ 641 h 705"/>
                <a:gd name="T98" fmla="*/ 944 w 1147"/>
                <a:gd name="T99" fmla="*/ 645 h 705"/>
                <a:gd name="T100" fmla="*/ 983 w 1147"/>
                <a:gd name="T101" fmla="*/ 699 h 705"/>
                <a:gd name="T102" fmla="*/ 994 w 1147"/>
                <a:gd name="T103" fmla="*/ 608 h 705"/>
                <a:gd name="T104" fmla="*/ 1036 w 1147"/>
                <a:gd name="T105" fmla="*/ 571 h 705"/>
                <a:gd name="T106" fmla="*/ 1032 w 1147"/>
                <a:gd name="T107" fmla="*/ 539 h 705"/>
                <a:gd name="T108" fmla="*/ 1049 w 1147"/>
                <a:gd name="T109" fmla="*/ 541 h 705"/>
                <a:gd name="T110" fmla="*/ 1088 w 1147"/>
                <a:gd name="T111" fmla="*/ 499 h 705"/>
                <a:gd name="T112" fmla="*/ 1102 w 1147"/>
                <a:gd name="T113" fmla="*/ 475 h 705"/>
                <a:gd name="T114" fmla="*/ 1137 w 1147"/>
                <a:gd name="T115" fmla="*/ 413 h 705"/>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147"/>
                <a:gd name="T175" fmla="*/ 0 h 705"/>
                <a:gd name="T176" fmla="*/ 1147 w 1147"/>
                <a:gd name="T177" fmla="*/ 705 h 705"/>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5" name="Freeform 126"/>
            <p:cNvSpPr>
              <a:spLocks noEditPoints="1" noChangeArrowheads="1"/>
            </p:cNvSpPr>
            <p:nvPr/>
          </p:nvSpPr>
          <p:spPr bwMode="auto">
            <a:xfrm>
              <a:off x="3444875" y="1455737"/>
              <a:ext cx="276225" cy="196850"/>
            </a:xfrm>
            <a:custGeom>
              <a:avLst/>
              <a:gdLst>
                <a:gd name="T0" fmla="*/ 143 w 145"/>
                <a:gd name="T1" fmla="*/ 18 h 103"/>
                <a:gd name="T2" fmla="*/ 132 w 145"/>
                <a:gd name="T3" fmla="*/ 18 h 103"/>
                <a:gd name="T4" fmla="*/ 118 w 145"/>
                <a:gd name="T5" fmla="*/ 15 h 103"/>
                <a:gd name="T6" fmla="*/ 113 w 145"/>
                <a:gd name="T7" fmla="*/ 13 h 103"/>
                <a:gd name="T8" fmla="*/ 104 w 145"/>
                <a:gd name="T9" fmla="*/ 14 h 103"/>
                <a:gd name="T10" fmla="*/ 93 w 145"/>
                <a:gd name="T11" fmla="*/ 9 h 103"/>
                <a:gd name="T12" fmla="*/ 87 w 145"/>
                <a:gd name="T13" fmla="*/ 6 h 103"/>
                <a:gd name="T14" fmla="*/ 67 w 145"/>
                <a:gd name="T15" fmla="*/ 4 h 103"/>
                <a:gd name="T16" fmla="*/ 30 w 145"/>
                <a:gd name="T17" fmla="*/ 3 h 103"/>
                <a:gd name="T18" fmla="*/ 16 w 145"/>
                <a:gd name="T19" fmla="*/ 0 h 103"/>
                <a:gd name="T20" fmla="*/ 7 w 145"/>
                <a:gd name="T21" fmla="*/ 6 h 103"/>
                <a:gd name="T22" fmla="*/ 5 w 145"/>
                <a:gd name="T23" fmla="*/ 14 h 103"/>
                <a:gd name="T24" fmla="*/ 7 w 145"/>
                <a:gd name="T25" fmla="*/ 25 h 103"/>
                <a:gd name="T26" fmla="*/ 10 w 145"/>
                <a:gd name="T27" fmla="*/ 23 h 103"/>
                <a:gd name="T28" fmla="*/ 14 w 145"/>
                <a:gd name="T29" fmla="*/ 24 h 103"/>
                <a:gd name="T30" fmla="*/ 21 w 145"/>
                <a:gd name="T31" fmla="*/ 25 h 103"/>
                <a:gd name="T32" fmla="*/ 25 w 145"/>
                <a:gd name="T33" fmla="*/ 25 h 103"/>
                <a:gd name="T34" fmla="*/ 32 w 145"/>
                <a:gd name="T35" fmla="*/ 27 h 103"/>
                <a:gd name="T36" fmla="*/ 35 w 145"/>
                <a:gd name="T37" fmla="*/ 31 h 103"/>
                <a:gd name="T38" fmla="*/ 27 w 145"/>
                <a:gd name="T39" fmla="*/ 38 h 103"/>
                <a:gd name="T40" fmla="*/ 28 w 145"/>
                <a:gd name="T41" fmla="*/ 48 h 103"/>
                <a:gd name="T42" fmla="*/ 26 w 145"/>
                <a:gd name="T43" fmla="*/ 56 h 103"/>
                <a:gd name="T44" fmla="*/ 23 w 145"/>
                <a:gd name="T45" fmla="*/ 60 h 103"/>
                <a:gd name="T46" fmla="*/ 27 w 145"/>
                <a:gd name="T47" fmla="*/ 66 h 103"/>
                <a:gd name="T48" fmla="*/ 24 w 145"/>
                <a:gd name="T49" fmla="*/ 73 h 103"/>
                <a:gd name="T50" fmla="*/ 26 w 145"/>
                <a:gd name="T51" fmla="*/ 78 h 103"/>
                <a:gd name="T52" fmla="*/ 22 w 145"/>
                <a:gd name="T53" fmla="*/ 85 h 103"/>
                <a:gd name="T54" fmla="*/ 23 w 145"/>
                <a:gd name="T55" fmla="*/ 89 h 103"/>
                <a:gd name="T56" fmla="*/ 29 w 145"/>
                <a:gd name="T57" fmla="*/ 89 h 103"/>
                <a:gd name="T58" fmla="*/ 43 w 145"/>
                <a:gd name="T59" fmla="*/ 102 h 103"/>
                <a:gd name="T60" fmla="*/ 46 w 145"/>
                <a:gd name="T61" fmla="*/ 99 h 103"/>
                <a:gd name="T62" fmla="*/ 52 w 145"/>
                <a:gd name="T63" fmla="*/ 98 h 103"/>
                <a:gd name="T64" fmla="*/ 63 w 145"/>
                <a:gd name="T65" fmla="*/ 94 h 103"/>
                <a:gd name="T66" fmla="*/ 77 w 145"/>
                <a:gd name="T67" fmla="*/ 94 h 103"/>
                <a:gd name="T68" fmla="*/ 85 w 145"/>
                <a:gd name="T69" fmla="*/ 90 h 103"/>
                <a:gd name="T70" fmla="*/ 94 w 145"/>
                <a:gd name="T71" fmla="*/ 84 h 103"/>
                <a:gd name="T72" fmla="*/ 98 w 145"/>
                <a:gd name="T73" fmla="*/ 76 h 103"/>
                <a:gd name="T74" fmla="*/ 106 w 145"/>
                <a:gd name="T75" fmla="*/ 67 h 103"/>
                <a:gd name="T76" fmla="*/ 107 w 145"/>
                <a:gd name="T77" fmla="*/ 51 h 103"/>
                <a:gd name="T78" fmla="*/ 116 w 145"/>
                <a:gd name="T79" fmla="*/ 40 h 103"/>
                <a:gd name="T80" fmla="*/ 126 w 145"/>
                <a:gd name="T81" fmla="*/ 34 h 103"/>
                <a:gd name="T82" fmla="*/ 139 w 145"/>
                <a:gd name="T83" fmla="*/ 28 h 103"/>
                <a:gd name="T84" fmla="*/ 143 w 145"/>
                <a:gd name="T85" fmla="*/ 18 h 103"/>
                <a:gd name="T86" fmla="*/ 144 w 145"/>
                <a:gd name="T87" fmla="*/ 55 h 103"/>
                <a:gd name="T88" fmla="*/ 134 w 145"/>
                <a:gd name="T89" fmla="*/ 58 h 103"/>
                <a:gd name="T90" fmla="*/ 144 w 145"/>
                <a:gd name="T91" fmla="*/ 55 h 10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45"/>
                <a:gd name="T139" fmla="*/ 0 h 103"/>
                <a:gd name="T140" fmla="*/ 145 w 145"/>
                <a:gd name="T141" fmla="*/ 103 h 103"/>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6" name="Freeform 127"/>
            <p:cNvSpPr>
              <a:spLocks noEditPoints="1" noChangeArrowheads="1"/>
            </p:cNvSpPr>
            <p:nvPr/>
          </p:nvSpPr>
          <p:spPr bwMode="auto">
            <a:xfrm>
              <a:off x="4075113" y="1506537"/>
              <a:ext cx="136525" cy="169863"/>
            </a:xfrm>
            <a:custGeom>
              <a:avLst/>
              <a:gdLst>
                <a:gd name="T0" fmla="*/ 70 w 71"/>
                <a:gd name="T1" fmla="*/ 0 h 89"/>
                <a:gd name="T2" fmla="*/ 65 w 71"/>
                <a:gd name="T3" fmla="*/ 2 h 89"/>
                <a:gd name="T4" fmla="*/ 61 w 71"/>
                <a:gd name="T5" fmla="*/ 5 h 89"/>
                <a:gd name="T6" fmla="*/ 49 w 71"/>
                <a:gd name="T7" fmla="*/ 3 h 89"/>
                <a:gd name="T8" fmla="*/ 34 w 71"/>
                <a:gd name="T9" fmla="*/ 3 h 89"/>
                <a:gd name="T10" fmla="*/ 33 w 71"/>
                <a:gd name="T11" fmla="*/ 3 h 89"/>
                <a:gd name="T12" fmla="*/ 23 w 71"/>
                <a:gd name="T13" fmla="*/ 8 h 89"/>
                <a:gd name="T14" fmla="*/ 18 w 71"/>
                <a:gd name="T15" fmla="*/ 11 h 89"/>
                <a:gd name="T16" fmla="*/ 10 w 71"/>
                <a:gd name="T17" fmla="*/ 12 h 89"/>
                <a:gd name="T18" fmla="*/ 6 w 71"/>
                <a:gd name="T19" fmla="*/ 19 h 89"/>
                <a:gd name="T20" fmla="*/ 3 w 71"/>
                <a:gd name="T21" fmla="*/ 23 h 89"/>
                <a:gd name="T22" fmla="*/ 0 w 71"/>
                <a:gd name="T23" fmla="*/ 29 h 89"/>
                <a:gd name="T24" fmla="*/ 0 w 71"/>
                <a:gd name="T25" fmla="*/ 29 h 89"/>
                <a:gd name="T26" fmla="*/ 6 w 71"/>
                <a:gd name="T27" fmla="*/ 39 h 89"/>
                <a:gd name="T28" fmla="*/ 14 w 71"/>
                <a:gd name="T29" fmla="*/ 42 h 89"/>
                <a:gd name="T30" fmla="*/ 25 w 71"/>
                <a:gd name="T31" fmla="*/ 45 h 89"/>
                <a:gd name="T32" fmla="*/ 13 w 71"/>
                <a:gd name="T33" fmla="*/ 46 h 89"/>
                <a:gd name="T34" fmla="*/ 15 w 71"/>
                <a:gd name="T35" fmla="*/ 56 h 89"/>
                <a:gd name="T36" fmla="*/ 21 w 71"/>
                <a:gd name="T37" fmla="*/ 64 h 89"/>
                <a:gd name="T38" fmla="*/ 31 w 71"/>
                <a:gd name="T39" fmla="*/ 69 h 89"/>
                <a:gd name="T40" fmla="*/ 29 w 71"/>
                <a:gd name="T41" fmla="*/ 57 h 89"/>
                <a:gd name="T42" fmla="*/ 37 w 71"/>
                <a:gd name="T43" fmla="*/ 57 h 89"/>
                <a:gd name="T44" fmla="*/ 32 w 71"/>
                <a:gd name="T45" fmla="*/ 53 h 89"/>
                <a:gd name="T46" fmla="*/ 36 w 71"/>
                <a:gd name="T47" fmla="*/ 50 h 89"/>
                <a:gd name="T48" fmla="*/ 44 w 71"/>
                <a:gd name="T49" fmla="*/ 49 h 89"/>
                <a:gd name="T50" fmla="*/ 40 w 71"/>
                <a:gd name="T51" fmla="*/ 40 h 89"/>
                <a:gd name="T52" fmla="*/ 31 w 71"/>
                <a:gd name="T53" fmla="*/ 41 h 89"/>
                <a:gd name="T54" fmla="*/ 35 w 71"/>
                <a:gd name="T55" fmla="*/ 35 h 89"/>
                <a:gd name="T56" fmla="*/ 26 w 71"/>
                <a:gd name="T57" fmla="*/ 22 h 89"/>
                <a:gd name="T58" fmla="*/ 31 w 71"/>
                <a:gd name="T59" fmla="*/ 19 h 89"/>
                <a:gd name="T60" fmla="*/ 40 w 71"/>
                <a:gd name="T61" fmla="*/ 20 h 89"/>
                <a:gd name="T62" fmla="*/ 43 w 71"/>
                <a:gd name="T63" fmla="*/ 12 h 89"/>
                <a:gd name="T64" fmla="*/ 49 w 71"/>
                <a:gd name="T65" fmla="*/ 14 h 89"/>
                <a:gd name="T66" fmla="*/ 58 w 71"/>
                <a:gd name="T67" fmla="*/ 10 h 89"/>
                <a:gd name="T68" fmla="*/ 65 w 71"/>
                <a:gd name="T69" fmla="*/ 13 h 89"/>
                <a:gd name="T70" fmla="*/ 68 w 71"/>
                <a:gd name="T71" fmla="*/ 9 h 89"/>
                <a:gd name="T72" fmla="*/ 71 w 71"/>
                <a:gd name="T73" fmla="*/ 4 h 89"/>
                <a:gd name="T74" fmla="*/ 70 w 71"/>
                <a:gd name="T75" fmla="*/ 0 h 89"/>
                <a:gd name="T76" fmla="*/ 61 w 71"/>
                <a:gd name="T77" fmla="*/ 84 h 89"/>
                <a:gd name="T78" fmla="*/ 43 w 71"/>
                <a:gd name="T79" fmla="*/ 82 h 89"/>
                <a:gd name="T80" fmla="*/ 36 w 71"/>
                <a:gd name="T81" fmla="*/ 85 h 89"/>
                <a:gd name="T82" fmla="*/ 53 w 71"/>
                <a:gd name="T83" fmla="*/ 89 h 89"/>
                <a:gd name="T84" fmla="*/ 68 w 71"/>
                <a:gd name="T85" fmla="*/ 84 h 89"/>
                <a:gd name="T86" fmla="*/ 61 w 71"/>
                <a:gd name="T87" fmla="*/ 84 h 89"/>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71"/>
                <a:gd name="T133" fmla="*/ 0 h 89"/>
                <a:gd name="T134" fmla="*/ 71 w 71"/>
                <a:gd name="T135" fmla="*/ 89 h 89"/>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7" name="Freeform 128"/>
            <p:cNvSpPr>
              <a:spLocks noChangeArrowheads="1"/>
            </p:cNvSpPr>
            <p:nvPr/>
          </p:nvSpPr>
          <p:spPr bwMode="auto">
            <a:xfrm>
              <a:off x="4329113" y="1654175"/>
              <a:ext cx="55563" cy="34925"/>
            </a:xfrm>
            <a:custGeom>
              <a:avLst/>
              <a:gdLst>
                <a:gd name="T0" fmla="*/ 20 w 29"/>
                <a:gd name="T1" fmla="*/ 11 h 18"/>
                <a:gd name="T2" fmla="*/ 26 w 29"/>
                <a:gd name="T3" fmla="*/ 4 h 18"/>
                <a:gd name="T4" fmla="*/ 25 w 29"/>
                <a:gd name="T5" fmla="*/ 2 h 18"/>
                <a:gd name="T6" fmla="*/ 9 w 29"/>
                <a:gd name="T7" fmla="*/ 7 h 18"/>
                <a:gd name="T8" fmla="*/ 4 w 29"/>
                <a:gd name="T9" fmla="*/ 15 h 18"/>
                <a:gd name="T10" fmla="*/ 20 w 29"/>
                <a:gd name="T11" fmla="*/ 11 h 18"/>
                <a:gd name="T12" fmla="*/ 0 60000 65536"/>
                <a:gd name="T13" fmla="*/ 0 60000 65536"/>
                <a:gd name="T14" fmla="*/ 0 60000 65536"/>
                <a:gd name="T15" fmla="*/ 0 60000 65536"/>
                <a:gd name="T16" fmla="*/ 0 60000 65536"/>
                <a:gd name="T17" fmla="*/ 0 60000 65536"/>
                <a:gd name="T18" fmla="*/ 0 w 29"/>
                <a:gd name="T19" fmla="*/ 0 h 18"/>
                <a:gd name="T20" fmla="*/ 29 w 29"/>
                <a:gd name="T21" fmla="*/ 18 h 18"/>
              </a:gdLst>
              <a:ahLst/>
              <a:cxnLst>
                <a:cxn ang="T12">
                  <a:pos x="T0" y="T1"/>
                </a:cxn>
                <a:cxn ang="T13">
                  <a:pos x="T2" y="T3"/>
                </a:cxn>
                <a:cxn ang="T14">
                  <a:pos x="T4" y="T5"/>
                </a:cxn>
                <a:cxn ang="T15">
                  <a:pos x="T6" y="T7"/>
                </a:cxn>
                <a:cxn ang="T16">
                  <a:pos x="T8" y="T9"/>
                </a:cxn>
                <a:cxn ang="T17">
                  <a:pos x="T10" y="T11"/>
                </a:cxn>
              </a:cxnLst>
              <a:rect l="T18" t="T19" r="T20" b="T21"/>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8" name="Freeform 129"/>
            <p:cNvSpPr>
              <a:spLocks noChangeArrowheads="1"/>
            </p:cNvSpPr>
            <p:nvPr/>
          </p:nvSpPr>
          <p:spPr bwMode="auto">
            <a:xfrm>
              <a:off x="3122613" y="754062"/>
              <a:ext cx="231775" cy="117475"/>
            </a:xfrm>
            <a:custGeom>
              <a:avLst/>
              <a:gdLst>
                <a:gd name="T0" fmla="*/ 102 w 121"/>
                <a:gd name="T1" fmla="*/ 44 h 61"/>
                <a:gd name="T2" fmla="*/ 111 w 121"/>
                <a:gd name="T3" fmla="*/ 36 h 61"/>
                <a:gd name="T4" fmla="*/ 120 w 121"/>
                <a:gd name="T5" fmla="*/ 28 h 61"/>
                <a:gd name="T6" fmla="*/ 114 w 121"/>
                <a:gd name="T7" fmla="*/ 19 h 61"/>
                <a:gd name="T8" fmla="*/ 108 w 121"/>
                <a:gd name="T9" fmla="*/ 13 h 61"/>
                <a:gd name="T10" fmla="*/ 106 w 121"/>
                <a:gd name="T11" fmla="*/ 6 h 61"/>
                <a:gd name="T12" fmla="*/ 98 w 121"/>
                <a:gd name="T13" fmla="*/ 7 h 61"/>
                <a:gd name="T14" fmla="*/ 87 w 121"/>
                <a:gd name="T15" fmla="*/ 2 h 61"/>
                <a:gd name="T16" fmla="*/ 86 w 121"/>
                <a:gd name="T17" fmla="*/ 8 h 61"/>
                <a:gd name="T18" fmla="*/ 79 w 121"/>
                <a:gd name="T19" fmla="*/ 9 h 61"/>
                <a:gd name="T20" fmla="*/ 75 w 121"/>
                <a:gd name="T21" fmla="*/ 9 h 61"/>
                <a:gd name="T22" fmla="*/ 68 w 121"/>
                <a:gd name="T23" fmla="*/ 10 h 61"/>
                <a:gd name="T24" fmla="*/ 62 w 121"/>
                <a:gd name="T25" fmla="*/ 8 h 61"/>
                <a:gd name="T26" fmla="*/ 55 w 121"/>
                <a:gd name="T27" fmla="*/ 13 h 61"/>
                <a:gd name="T28" fmla="*/ 50 w 121"/>
                <a:gd name="T29" fmla="*/ 11 h 61"/>
                <a:gd name="T30" fmla="*/ 45 w 121"/>
                <a:gd name="T31" fmla="*/ 14 h 61"/>
                <a:gd name="T32" fmla="*/ 44 w 121"/>
                <a:gd name="T33" fmla="*/ 20 h 61"/>
                <a:gd name="T34" fmla="*/ 36 w 121"/>
                <a:gd name="T35" fmla="*/ 23 h 61"/>
                <a:gd name="T36" fmla="*/ 33 w 121"/>
                <a:gd name="T37" fmla="*/ 14 h 61"/>
                <a:gd name="T38" fmla="*/ 16 w 121"/>
                <a:gd name="T39" fmla="*/ 3 h 61"/>
                <a:gd name="T40" fmla="*/ 18 w 121"/>
                <a:gd name="T41" fmla="*/ 9 h 61"/>
                <a:gd name="T42" fmla="*/ 14 w 121"/>
                <a:gd name="T43" fmla="*/ 9 h 61"/>
                <a:gd name="T44" fmla="*/ 6 w 121"/>
                <a:gd name="T45" fmla="*/ 11 h 61"/>
                <a:gd name="T46" fmla="*/ 1 w 121"/>
                <a:gd name="T47" fmla="*/ 19 h 61"/>
                <a:gd name="T48" fmla="*/ 12 w 121"/>
                <a:gd name="T49" fmla="*/ 22 h 61"/>
                <a:gd name="T50" fmla="*/ 25 w 121"/>
                <a:gd name="T51" fmla="*/ 22 h 61"/>
                <a:gd name="T52" fmla="*/ 23 w 121"/>
                <a:gd name="T53" fmla="*/ 27 h 61"/>
                <a:gd name="T54" fmla="*/ 17 w 121"/>
                <a:gd name="T55" fmla="*/ 30 h 61"/>
                <a:gd name="T56" fmla="*/ 4 w 121"/>
                <a:gd name="T57" fmla="*/ 34 h 61"/>
                <a:gd name="T58" fmla="*/ 21 w 121"/>
                <a:gd name="T59" fmla="*/ 34 h 61"/>
                <a:gd name="T60" fmla="*/ 25 w 121"/>
                <a:gd name="T61" fmla="*/ 38 h 61"/>
                <a:gd name="T62" fmla="*/ 28 w 121"/>
                <a:gd name="T63" fmla="*/ 42 h 61"/>
                <a:gd name="T64" fmla="*/ 24 w 121"/>
                <a:gd name="T65" fmla="*/ 47 h 61"/>
                <a:gd name="T66" fmla="*/ 19 w 121"/>
                <a:gd name="T67" fmla="*/ 51 h 61"/>
                <a:gd name="T68" fmla="*/ 33 w 121"/>
                <a:gd name="T69" fmla="*/ 50 h 61"/>
                <a:gd name="T70" fmla="*/ 53 w 121"/>
                <a:gd name="T71" fmla="*/ 59 h 61"/>
                <a:gd name="T72" fmla="*/ 73 w 121"/>
                <a:gd name="T73" fmla="*/ 54 h 61"/>
                <a:gd name="T74" fmla="*/ 87 w 121"/>
                <a:gd name="T75" fmla="*/ 49 h 61"/>
                <a:gd name="T76" fmla="*/ 102 w 121"/>
                <a:gd name="T77" fmla="*/ 44 h 6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121"/>
                <a:gd name="T118" fmla="*/ 0 h 61"/>
                <a:gd name="T119" fmla="*/ 121 w 121"/>
                <a:gd name="T120" fmla="*/ 61 h 61"/>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29" name="Freeform 130"/>
            <p:cNvSpPr>
              <a:spLocks noChangeArrowheads="1"/>
            </p:cNvSpPr>
            <p:nvPr/>
          </p:nvSpPr>
          <p:spPr bwMode="auto">
            <a:xfrm>
              <a:off x="3421063" y="1131887"/>
              <a:ext cx="98425" cy="107950"/>
            </a:xfrm>
            <a:custGeom>
              <a:avLst/>
              <a:gdLst>
                <a:gd name="T0" fmla="*/ 45 w 51"/>
                <a:gd name="T1" fmla="*/ 17 h 56"/>
                <a:gd name="T2" fmla="*/ 42 w 51"/>
                <a:gd name="T3" fmla="*/ 14 h 56"/>
                <a:gd name="T4" fmla="*/ 35 w 51"/>
                <a:gd name="T5" fmla="*/ 16 h 56"/>
                <a:gd name="T6" fmla="*/ 28 w 51"/>
                <a:gd name="T7" fmla="*/ 15 h 56"/>
                <a:gd name="T8" fmla="*/ 31 w 51"/>
                <a:gd name="T9" fmla="*/ 8 h 56"/>
                <a:gd name="T10" fmla="*/ 34 w 51"/>
                <a:gd name="T11" fmla="*/ 2 h 56"/>
                <a:gd name="T12" fmla="*/ 32 w 51"/>
                <a:gd name="T13" fmla="*/ 1 h 56"/>
                <a:gd name="T14" fmla="*/ 21 w 51"/>
                <a:gd name="T15" fmla="*/ 4 h 56"/>
                <a:gd name="T16" fmla="*/ 26 w 51"/>
                <a:gd name="T17" fmla="*/ 9 h 56"/>
                <a:gd name="T18" fmla="*/ 17 w 51"/>
                <a:gd name="T19" fmla="*/ 14 h 56"/>
                <a:gd name="T20" fmla="*/ 5 w 51"/>
                <a:gd name="T21" fmla="*/ 14 h 56"/>
                <a:gd name="T22" fmla="*/ 6 w 51"/>
                <a:gd name="T23" fmla="*/ 22 h 56"/>
                <a:gd name="T24" fmla="*/ 12 w 51"/>
                <a:gd name="T25" fmla="*/ 30 h 56"/>
                <a:gd name="T26" fmla="*/ 9 w 51"/>
                <a:gd name="T27" fmla="*/ 40 h 56"/>
                <a:gd name="T28" fmla="*/ 1 w 51"/>
                <a:gd name="T29" fmla="*/ 47 h 56"/>
                <a:gd name="T30" fmla="*/ 12 w 51"/>
                <a:gd name="T31" fmla="*/ 56 h 56"/>
                <a:gd name="T32" fmla="*/ 32 w 51"/>
                <a:gd name="T33" fmla="*/ 48 h 56"/>
                <a:gd name="T34" fmla="*/ 46 w 51"/>
                <a:gd name="T35" fmla="*/ 45 h 56"/>
                <a:gd name="T36" fmla="*/ 46 w 51"/>
                <a:gd name="T37" fmla="*/ 19 h 56"/>
                <a:gd name="T38" fmla="*/ 45 w 51"/>
                <a:gd name="T39" fmla="*/ 17 h 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1"/>
                <a:gd name="T61" fmla="*/ 0 h 56"/>
                <a:gd name="T62" fmla="*/ 51 w 51"/>
                <a:gd name="T63" fmla="*/ 56 h 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0" name="Freeform 131"/>
            <p:cNvSpPr>
              <a:spLocks noEditPoints="1" noChangeArrowheads="1"/>
            </p:cNvSpPr>
            <p:nvPr/>
          </p:nvSpPr>
          <p:spPr bwMode="auto">
            <a:xfrm>
              <a:off x="3468688" y="954087"/>
              <a:ext cx="219075" cy="333375"/>
            </a:xfrm>
            <a:custGeom>
              <a:avLst/>
              <a:gdLst>
                <a:gd name="T0" fmla="*/ 9 w 114"/>
                <a:gd name="T1" fmla="*/ 95 h 174"/>
                <a:gd name="T2" fmla="*/ 3 w 114"/>
                <a:gd name="T3" fmla="*/ 108 h 174"/>
                <a:gd name="T4" fmla="*/ 17 w 114"/>
                <a:gd name="T5" fmla="*/ 107 h 174"/>
                <a:gd name="T6" fmla="*/ 29 w 114"/>
                <a:gd name="T7" fmla="*/ 105 h 174"/>
                <a:gd name="T8" fmla="*/ 114 w 114"/>
                <a:gd name="T9" fmla="*/ 134 h 174"/>
                <a:gd name="T10" fmla="*/ 97 w 114"/>
                <a:gd name="T11" fmla="*/ 127 h 174"/>
                <a:gd name="T12" fmla="*/ 93 w 114"/>
                <a:gd name="T13" fmla="*/ 115 h 174"/>
                <a:gd name="T14" fmla="*/ 77 w 114"/>
                <a:gd name="T15" fmla="*/ 88 h 174"/>
                <a:gd name="T16" fmla="*/ 59 w 114"/>
                <a:gd name="T17" fmla="*/ 80 h 174"/>
                <a:gd name="T18" fmla="*/ 72 w 114"/>
                <a:gd name="T19" fmla="*/ 53 h 174"/>
                <a:gd name="T20" fmla="*/ 47 w 114"/>
                <a:gd name="T21" fmla="*/ 49 h 174"/>
                <a:gd name="T22" fmla="*/ 57 w 114"/>
                <a:gd name="T23" fmla="*/ 33 h 174"/>
                <a:gd name="T24" fmla="*/ 40 w 114"/>
                <a:gd name="T25" fmla="*/ 37 h 174"/>
                <a:gd name="T26" fmla="*/ 28 w 114"/>
                <a:gd name="T27" fmla="*/ 54 h 174"/>
                <a:gd name="T28" fmla="*/ 18 w 114"/>
                <a:gd name="T29" fmla="*/ 55 h 174"/>
                <a:gd name="T30" fmla="*/ 22 w 114"/>
                <a:gd name="T31" fmla="*/ 70 h 174"/>
                <a:gd name="T32" fmla="*/ 19 w 114"/>
                <a:gd name="T33" fmla="*/ 83 h 174"/>
                <a:gd name="T34" fmla="*/ 32 w 114"/>
                <a:gd name="T35" fmla="*/ 87 h 174"/>
                <a:gd name="T36" fmla="*/ 39 w 114"/>
                <a:gd name="T37" fmla="*/ 86 h 174"/>
                <a:gd name="T38" fmla="*/ 51 w 114"/>
                <a:gd name="T39" fmla="*/ 96 h 174"/>
                <a:gd name="T40" fmla="*/ 56 w 114"/>
                <a:gd name="T41" fmla="*/ 106 h 174"/>
                <a:gd name="T42" fmla="*/ 58 w 114"/>
                <a:gd name="T43" fmla="*/ 121 h 174"/>
                <a:gd name="T44" fmla="*/ 43 w 114"/>
                <a:gd name="T45" fmla="*/ 123 h 174"/>
                <a:gd name="T46" fmla="*/ 46 w 114"/>
                <a:gd name="T47" fmla="*/ 134 h 174"/>
                <a:gd name="T48" fmla="*/ 40 w 114"/>
                <a:gd name="T49" fmla="*/ 147 h 174"/>
                <a:gd name="T50" fmla="*/ 58 w 114"/>
                <a:gd name="T51" fmla="*/ 150 h 174"/>
                <a:gd name="T52" fmla="*/ 47 w 114"/>
                <a:gd name="T53" fmla="*/ 154 h 174"/>
                <a:gd name="T54" fmla="*/ 41 w 114"/>
                <a:gd name="T55" fmla="*/ 167 h 174"/>
                <a:gd name="T56" fmla="*/ 54 w 114"/>
                <a:gd name="T57" fmla="*/ 164 h 174"/>
                <a:gd name="T58" fmla="*/ 71 w 114"/>
                <a:gd name="T59" fmla="*/ 160 h 174"/>
                <a:gd name="T60" fmla="*/ 93 w 114"/>
                <a:gd name="T61" fmla="*/ 160 h 174"/>
                <a:gd name="T62" fmla="*/ 104 w 114"/>
                <a:gd name="T63" fmla="*/ 151 h 174"/>
                <a:gd name="T64" fmla="*/ 114 w 114"/>
                <a:gd name="T65" fmla="*/ 134 h 174"/>
                <a:gd name="T66" fmla="*/ 21 w 114"/>
                <a:gd name="T67" fmla="*/ 40 h 174"/>
                <a:gd name="T68" fmla="*/ 78 w 114"/>
                <a:gd name="T69" fmla="*/ 14 h 174"/>
                <a:gd name="T70" fmla="*/ 78 w 114"/>
                <a:gd name="T71" fmla="*/ 14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74"/>
                <a:gd name="T110" fmla="*/ 114 w 114"/>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rgbClr val="C9C9C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9831" name="Freeform 132"/>
            <p:cNvSpPr>
              <a:spLocks noEditPoints="1" noChangeArrowheads="1"/>
            </p:cNvSpPr>
            <p:nvPr/>
          </p:nvSpPr>
          <p:spPr bwMode="auto">
            <a:xfrm>
              <a:off x="3468688" y="954087"/>
              <a:ext cx="219075" cy="333375"/>
            </a:xfrm>
            <a:custGeom>
              <a:avLst/>
              <a:gdLst>
                <a:gd name="T0" fmla="*/ 9 w 114"/>
                <a:gd name="T1" fmla="*/ 95 h 174"/>
                <a:gd name="T2" fmla="*/ 3 w 114"/>
                <a:gd name="T3" fmla="*/ 108 h 174"/>
                <a:gd name="T4" fmla="*/ 17 w 114"/>
                <a:gd name="T5" fmla="*/ 107 h 174"/>
                <a:gd name="T6" fmla="*/ 29 w 114"/>
                <a:gd name="T7" fmla="*/ 105 h 174"/>
                <a:gd name="T8" fmla="*/ 114 w 114"/>
                <a:gd name="T9" fmla="*/ 134 h 174"/>
                <a:gd name="T10" fmla="*/ 97 w 114"/>
                <a:gd name="T11" fmla="*/ 127 h 174"/>
                <a:gd name="T12" fmla="*/ 93 w 114"/>
                <a:gd name="T13" fmla="*/ 115 h 174"/>
                <a:gd name="T14" fmla="*/ 77 w 114"/>
                <a:gd name="T15" fmla="*/ 88 h 174"/>
                <a:gd name="T16" fmla="*/ 59 w 114"/>
                <a:gd name="T17" fmla="*/ 80 h 174"/>
                <a:gd name="T18" fmla="*/ 72 w 114"/>
                <a:gd name="T19" fmla="*/ 53 h 174"/>
                <a:gd name="T20" fmla="*/ 47 w 114"/>
                <a:gd name="T21" fmla="*/ 49 h 174"/>
                <a:gd name="T22" fmla="*/ 57 w 114"/>
                <a:gd name="T23" fmla="*/ 33 h 174"/>
                <a:gd name="T24" fmla="*/ 40 w 114"/>
                <a:gd name="T25" fmla="*/ 37 h 174"/>
                <a:gd name="T26" fmla="*/ 28 w 114"/>
                <a:gd name="T27" fmla="*/ 54 h 174"/>
                <a:gd name="T28" fmla="*/ 18 w 114"/>
                <a:gd name="T29" fmla="*/ 55 h 174"/>
                <a:gd name="T30" fmla="*/ 22 w 114"/>
                <a:gd name="T31" fmla="*/ 70 h 174"/>
                <a:gd name="T32" fmla="*/ 19 w 114"/>
                <a:gd name="T33" fmla="*/ 83 h 174"/>
                <a:gd name="T34" fmla="*/ 32 w 114"/>
                <a:gd name="T35" fmla="*/ 87 h 174"/>
                <a:gd name="T36" fmla="*/ 39 w 114"/>
                <a:gd name="T37" fmla="*/ 86 h 174"/>
                <a:gd name="T38" fmla="*/ 51 w 114"/>
                <a:gd name="T39" fmla="*/ 96 h 174"/>
                <a:gd name="T40" fmla="*/ 56 w 114"/>
                <a:gd name="T41" fmla="*/ 106 h 174"/>
                <a:gd name="T42" fmla="*/ 58 w 114"/>
                <a:gd name="T43" fmla="*/ 121 h 174"/>
                <a:gd name="T44" fmla="*/ 43 w 114"/>
                <a:gd name="T45" fmla="*/ 123 h 174"/>
                <a:gd name="T46" fmla="*/ 46 w 114"/>
                <a:gd name="T47" fmla="*/ 134 h 174"/>
                <a:gd name="T48" fmla="*/ 40 w 114"/>
                <a:gd name="T49" fmla="*/ 147 h 174"/>
                <a:gd name="T50" fmla="*/ 58 w 114"/>
                <a:gd name="T51" fmla="*/ 150 h 174"/>
                <a:gd name="T52" fmla="*/ 47 w 114"/>
                <a:gd name="T53" fmla="*/ 154 h 174"/>
                <a:gd name="T54" fmla="*/ 41 w 114"/>
                <a:gd name="T55" fmla="*/ 167 h 174"/>
                <a:gd name="T56" fmla="*/ 54 w 114"/>
                <a:gd name="T57" fmla="*/ 164 h 174"/>
                <a:gd name="T58" fmla="*/ 71 w 114"/>
                <a:gd name="T59" fmla="*/ 160 h 174"/>
                <a:gd name="T60" fmla="*/ 93 w 114"/>
                <a:gd name="T61" fmla="*/ 160 h 174"/>
                <a:gd name="T62" fmla="*/ 104 w 114"/>
                <a:gd name="T63" fmla="*/ 151 h 174"/>
                <a:gd name="T64" fmla="*/ 114 w 114"/>
                <a:gd name="T65" fmla="*/ 134 h 174"/>
                <a:gd name="T66" fmla="*/ 21 w 114"/>
                <a:gd name="T67" fmla="*/ 40 h 174"/>
                <a:gd name="T68" fmla="*/ 78 w 114"/>
                <a:gd name="T69" fmla="*/ 14 h 174"/>
                <a:gd name="T70" fmla="*/ 78 w 114"/>
                <a:gd name="T71" fmla="*/ 14 h 174"/>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14"/>
                <a:gd name="T109" fmla="*/ 0 h 174"/>
                <a:gd name="T110" fmla="*/ 114 w 114"/>
                <a:gd name="T111" fmla="*/ 174 h 174"/>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2" name="Freeform 133"/>
            <p:cNvSpPr>
              <a:spLocks noEditPoints="1" noChangeArrowheads="1"/>
            </p:cNvSpPr>
            <p:nvPr/>
          </p:nvSpPr>
          <p:spPr bwMode="auto">
            <a:xfrm>
              <a:off x="3821113" y="1050925"/>
              <a:ext cx="103188" cy="98425"/>
            </a:xfrm>
            <a:custGeom>
              <a:avLst/>
              <a:gdLst>
                <a:gd name="T0" fmla="*/ 27 w 54"/>
                <a:gd name="T1" fmla="*/ 20 h 52"/>
                <a:gd name="T2" fmla="*/ 27 w 54"/>
                <a:gd name="T3" fmla="*/ 12 h 52"/>
                <a:gd name="T4" fmla="*/ 28 w 54"/>
                <a:gd name="T5" fmla="*/ 2 h 52"/>
                <a:gd name="T6" fmla="*/ 20 w 54"/>
                <a:gd name="T7" fmla="*/ 7 h 52"/>
                <a:gd name="T8" fmla="*/ 13 w 54"/>
                <a:gd name="T9" fmla="*/ 10 h 52"/>
                <a:gd name="T10" fmla="*/ 14 w 54"/>
                <a:gd name="T11" fmla="*/ 15 h 52"/>
                <a:gd name="T12" fmla="*/ 7 w 54"/>
                <a:gd name="T13" fmla="*/ 12 h 52"/>
                <a:gd name="T14" fmla="*/ 2 w 54"/>
                <a:gd name="T15" fmla="*/ 20 h 52"/>
                <a:gd name="T16" fmla="*/ 2 w 54"/>
                <a:gd name="T17" fmla="*/ 33 h 52"/>
                <a:gd name="T18" fmla="*/ 6 w 54"/>
                <a:gd name="T19" fmla="*/ 43 h 52"/>
                <a:gd name="T20" fmla="*/ 8 w 54"/>
                <a:gd name="T21" fmla="*/ 48 h 52"/>
                <a:gd name="T22" fmla="*/ 18 w 54"/>
                <a:gd name="T23" fmla="*/ 49 h 52"/>
                <a:gd name="T24" fmla="*/ 22 w 54"/>
                <a:gd name="T25" fmla="*/ 48 h 52"/>
                <a:gd name="T26" fmla="*/ 18 w 54"/>
                <a:gd name="T27" fmla="*/ 42 h 52"/>
                <a:gd name="T28" fmla="*/ 24 w 54"/>
                <a:gd name="T29" fmla="*/ 44 h 52"/>
                <a:gd name="T30" fmla="*/ 32 w 54"/>
                <a:gd name="T31" fmla="*/ 43 h 52"/>
                <a:gd name="T32" fmla="*/ 28 w 54"/>
                <a:gd name="T33" fmla="*/ 36 h 52"/>
                <a:gd name="T34" fmla="*/ 22 w 54"/>
                <a:gd name="T35" fmla="*/ 36 h 52"/>
                <a:gd name="T36" fmla="*/ 26 w 54"/>
                <a:gd name="T37" fmla="*/ 29 h 52"/>
                <a:gd name="T38" fmla="*/ 33 w 54"/>
                <a:gd name="T39" fmla="*/ 25 h 52"/>
                <a:gd name="T40" fmla="*/ 27 w 54"/>
                <a:gd name="T41" fmla="*/ 20 h 52"/>
                <a:gd name="T42" fmla="*/ 53 w 54"/>
                <a:gd name="T43" fmla="*/ 30 h 52"/>
                <a:gd name="T44" fmla="*/ 49 w 54"/>
                <a:gd name="T45" fmla="*/ 32 h 52"/>
                <a:gd name="T46" fmla="*/ 45 w 54"/>
                <a:gd name="T47" fmla="*/ 30 h 52"/>
                <a:gd name="T48" fmla="*/ 38 w 54"/>
                <a:gd name="T49" fmla="*/ 33 h 52"/>
                <a:gd name="T50" fmla="*/ 42 w 54"/>
                <a:gd name="T51" fmla="*/ 43 h 52"/>
                <a:gd name="T52" fmla="*/ 39 w 54"/>
                <a:gd name="T53" fmla="*/ 46 h 52"/>
                <a:gd name="T54" fmla="*/ 42 w 54"/>
                <a:gd name="T55" fmla="*/ 51 h 52"/>
                <a:gd name="T56" fmla="*/ 50 w 54"/>
                <a:gd name="T57" fmla="*/ 42 h 52"/>
                <a:gd name="T58" fmla="*/ 53 w 54"/>
                <a:gd name="T59" fmla="*/ 30 h 52"/>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54"/>
                <a:gd name="T91" fmla="*/ 0 h 52"/>
                <a:gd name="T92" fmla="*/ 54 w 54"/>
                <a:gd name="T93" fmla="*/ 52 h 52"/>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3" name="Freeform 134"/>
            <p:cNvSpPr>
              <a:spLocks noEditPoints="1" noChangeArrowheads="1"/>
            </p:cNvSpPr>
            <p:nvPr/>
          </p:nvSpPr>
          <p:spPr bwMode="auto">
            <a:xfrm>
              <a:off x="3892550" y="657225"/>
              <a:ext cx="266700" cy="471488"/>
            </a:xfrm>
            <a:custGeom>
              <a:avLst/>
              <a:gdLst>
                <a:gd name="T0" fmla="*/ 137 w 140"/>
                <a:gd name="T1" fmla="*/ 53 h 247"/>
                <a:gd name="T2" fmla="*/ 135 w 140"/>
                <a:gd name="T3" fmla="*/ 33 h 247"/>
                <a:gd name="T4" fmla="*/ 118 w 140"/>
                <a:gd name="T5" fmla="*/ 12 h 247"/>
                <a:gd name="T6" fmla="*/ 98 w 140"/>
                <a:gd name="T7" fmla="*/ 11 h 247"/>
                <a:gd name="T8" fmla="*/ 79 w 140"/>
                <a:gd name="T9" fmla="*/ 11 h 247"/>
                <a:gd name="T10" fmla="*/ 68 w 140"/>
                <a:gd name="T11" fmla="*/ 23 h 247"/>
                <a:gd name="T12" fmla="*/ 56 w 140"/>
                <a:gd name="T13" fmla="*/ 37 h 247"/>
                <a:gd name="T14" fmla="*/ 47 w 140"/>
                <a:gd name="T15" fmla="*/ 51 h 247"/>
                <a:gd name="T16" fmla="*/ 37 w 140"/>
                <a:gd name="T17" fmla="*/ 60 h 247"/>
                <a:gd name="T18" fmla="*/ 29 w 140"/>
                <a:gd name="T19" fmla="*/ 85 h 247"/>
                <a:gd name="T20" fmla="*/ 31 w 140"/>
                <a:gd name="T21" fmla="*/ 97 h 247"/>
                <a:gd name="T22" fmla="*/ 12 w 140"/>
                <a:gd name="T23" fmla="*/ 105 h 247"/>
                <a:gd name="T24" fmla="*/ 11 w 140"/>
                <a:gd name="T25" fmla="*/ 127 h 247"/>
                <a:gd name="T26" fmla="*/ 18 w 140"/>
                <a:gd name="T27" fmla="*/ 146 h 247"/>
                <a:gd name="T28" fmla="*/ 15 w 140"/>
                <a:gd name="T29" fmla="*/ 157 h 247"/>
                <a:gd name="T30" fmla="*/ 8 w 140"/>
                <a:gd name="T31" fmla="*/ 171 h 247"/>
                <a:gd name="T32" fmla="*/ 3 w 140"/>
                <a:gd name="T33" fmla="*/ 187 h 247"/>
                <a:gd name="T34" fmla="*/ 0 w 140"/>
                <a:gd name="T35" fmla="*/ 188 h 247"/>
                <a:gd name="T36" fmla="*/ 9 w 140"/>
                <a:gd name="T37" fmla="*/ 211 h 247"/>
                <a:gd name="T38" fmla="*/ 17 w 140"/>
                <a:gd name="T39" fmla="*/ 230 h 247"/>
                <a:gd name="T40" fmla="*/ 20 w 140"/>
                <a:gd name="T41" fmla="*/ 244 h 247"/>
                <a:gd name="T42" fmla="*/ 33 w 140"/>
                <a:gd name="T43" fmla="*/ 238 h 247"/>
                <a:gd name="T44" fmla="*/ 46 w 140"/>
                <a:gd name="T45" fmla="*/ 233 h 247"/>
                <a:gd name="T46" fmla="*/ 57 w 140"/>
                <a:gd name="T47" fmla="*/ 230 h 247"/>
                <a:gd name="T48" fmla="*/ 59 w 140"/>
                <a:gd name="T49" fmla="*/ 220 h 247"/>
                <a:gd name="T50" fmla="*/ 61 w 140"/>
                <a:gd name="T51" fmla="*/ 196 h 247"/>
                <a:gd name="T52" fmla="*/ 77 w 140"/>
                <a:gd name="T53" fmla="*/ 179 h 247"/>
                <a:gd name="T54" fmla="*/ 73 w 140"/>
                <a:gd name="T55" fmla="*/ 158 h 247"/>
                <a:gd name="T56" fmla="*/ 64 w 140"/>
                <a:gd name="T57" fmla="*/ 144 h 247"/>
                <a:gd name="T58" fmla="*/ 71 w 140"/>
                <a:gd name="T59" fmla="*/ 124 h 247"/>
                <a:gd name="T60" fmla="*/ 84 w 140"/>
                <a:gd name="T61" fmla="*/ 110 h 247"/>
                <a:gd name="T62" fmla="*/ 112 w 140"/>
                <a:gd name="T63" fmla="*/ 91 h 247"/>
                <a:gd name="T64" fmla="*/ 115 w 140"/>
                <a:gd name="T65" fmla="*/ 71 h 247"/>
                <a:gd name="T66" fmla="*/ 134 w 140"/>
                <a:gd name="T67" fmla="*/ 64 h 247"/>
                <a:gd name="T68" fmla="*/ 139 w 140"/>
                <a:gd name="T69" fmla="*/ 58 h 247"/>
                <a:gd name="T70" fmla="*/ 75 w 140"/>
                <a:gd name="T71" fmla="*/ 220 h 247"/>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40"/>
                <a:gd name="T109" fmla="*/ 0 h 247"/>
                <a:gd name="T110" fmla="*/ 140 w 140"/>
                <a:gd name="T111" fmla="*/ 247 h 247"/>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4" name="Freeform 135"/>
            <p:cNvSpPr>
              <a:spLocks noEditPoints="1" noChangeArrowheads="1"/>
            </p:cNvSpPr>
            <p:nvPr/>
          </p:nvSpPr>
          <p:spPr bwMode="auto">
            <a:xfrm>
              <a:off x="4111625" y="989012"/>
              <a:ext cx="136525" cy="66675"/>
            </a:xfrm>
            <a:custGeom>
              <a:avLst/>
              <a:gdLst>
                <a:gd name="T0" fmla="*/ 66 w 71"/>
                <a:gd name="T1" fmla="*/ 10 h 35"/>
                <a:gd name="T2" fmla="*/ 69 w 71"/>
                <a:gd name="T3" fmla="*/ 2 h 35"/>
                <a:gd name="T4" fmla="*/ 66 w 71"/>
                <a:gd name="T5" fmla="*/ 4 h 35"/>
                <a:gd name="T6" fmla="*/ 45 w 71"/>
                <a:gd name="T7" fmla="*/ 1 h 35"/>
                <a:gd name="T8" fmla="*/ 24 w 71"/>
                <a:gd name="T9" fmla="*/ 6 h 35"/>
                <a:gd name="T10" fmla="*/ 17 w 71"/>
                <a:gd name="T11" fmla="*/ 12 h 35"/>
                <a:gd name="T12" fmla="*/ 19 w 71"/>
                <a:gd name="T13" fmla="*/ 19 h 35"/>
                <a:gd name="T14" fmla="*/ 26 w 71"/>
                <a:gd name="T15" fmla="*/ 23 h 35"/>
                <a:gd name="T16" fmla="*/ 28 w 71"/>
                <a:gd name="T17" fmla="*/ 28 h 35"/>
                <a:gd name="T18" fmla="*/ 28 w 71"/>
                <a:gd name="T19" fmla="*/ 28 h 35"/>
                <a:gd name="T20" fmla="*/ 40 w 71"/>
                <a:gd name="T21" fmla="*/ 28 h 35"/>
                <a:gd name="T22" fmla="*/ 52 w 71"/>
                <a:gd name="T23" fmla="*/ 34 h 35"/>
                <a:gd name="T24" fmla="*/ 62 w 71"/>
                <a:gd name="T25" fmla="*/ 35 h 35"/>
                <a:gd name="T26" fmla="*/ 63 w 71"/>
                <a:gd name="T27" fmla="*/ 32 h 35"/>
                <a:gd name="T28" fmla="*/ 66 w 71"/>
                <a:gd name="T29" fmla="*/ 28 h 35"/>
                <a:gd name="T30" fmla="*/ 63 w 71"/>
                <a:gd name="T31" fmla="*/ 22 h 35"/>
                <a:gd name="T32" fmla="*/ 63 w 71"/>
                <a:gd name="T33" fmla="*/ 16 h 35"/>
                <a:gd name="T34" fmla="*/ 66 w 71"/>
                <a:gd name="T35" fmla="*/ 10 h 35"/>
                <a:gd name="T36" fmla="*/ 7 w 71"/>
                <a:gd name="T37" fmla="*/ 18 h 35"/>
                <a:gd name="T38" fmla="*/ 3 w 71"/>
                <a:gd name="T39" fmla="*/ 28 h 35"/>
                <a:gd name="T40" fmla="*/ 15 w 71"/>
                <a:gd name="T41" fmla="*/ 20 h 35"/>
                <a:gd name="T42" fmla="*/ 7 w 71"/>
                <a:gd name="T43" fmla="*/ 18 h 35"/>
                <a:gd name="T44" fmla="*/ 12 w 71"/>
                <a:gd name="T45" fmla="*/ 13 h 35"/>
                <a:gd name="T46" fmla="*/ 5 w 71"/>
                <a:gd name="T47" fmla="*/ 14 h 35"/>
                <a:gd name="T48" fmla="*/ 12 w 71"/>
                <a:gd name="T49" fmla="*/ 13 h 3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1"/>
                <a:gd name="T76" fmla="*/ 0 h 35"/>
                <a:gd name="T77" fmla="*/ 71 w 71"/>
                <a:gd name="T78" fmla="*/ 35 h 3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5" name="Freeform 136"/>
            <p:cNvSpPr>
              <a:spLocks noChangeArrowheads="1"/>
            </p:cNvSpPr>
            <p:nvPr/>
          </p:nvSpPr>
          <p:spPr bwMode="auto">
            <a:xfrm>
              <a:off x="4362450" y="2362200"/>
              <a:ext cx="173038" cy="211138"/>
            </a:xfrm>
            <a:custGeom>
              <a:avLst/>
              <a:gdLst>
                <a:gd name="T0" fmla="*/ 80 w 91"/>
                <a:gd name="T1" fmla="*/ 25 h 110"/>
                <a:gd name="T2" fmla="*/ 85 w 91"/>
                <a:gd name="T3" fmla="*/ 17 h 110"/>
                <a:gd name="T4" fmla="*/ 91 w 91"/>
                <a:gd name="T5" fmla="*/ 9 h 110"/>
                <a:gd name="T6" fmla="*/ 85 w 91"/>
                <a:gd name="T7" fmla="*/ 11 h 110"/>
                <a:gd name="T8" fmla="*/ 80 w 91"/>
                <a:gd name="T9" fmla="*/ 8 h 110"/>
                <a:gd name="T10" fmla="*/ 70 w 91"/>
                <a:gd name="T11" fmla="*/ 10 h 110"/>
                <a:gd name="T12" fmla="*/ 62 w 91"/>
                <a:gd name="T13" fmla="*/ 16 h 110"/>
                <a:gd name="T14" fmla="*/ 49 w 91"/>
                <a:gd name="T15" fmla="*/ 14 h 110"/>
                <a:gd name="T16" fmla="*/ 36 w 91"/>
                <a:gd name="T17" fmla="*/ 7 h 110"/>
                <a:gd name="T18" fmla="*/ 25 w 91"/>
                <a:gd name="T19" fmla="*/ 4 h 110"/>
                <a:gd name="T20" fmla="*/ 18 w 91"/>
                <a:gd name="T21" fmla="*/ 1 h 110"/>
                <a:gd name="T22" fmla="*/ 12 w 91"/>
                <a:gd name="T23" fmla="*/ 0 h 110"/>
                <a:gd name="T24" fmla="*/ 3 w 91"/>
                <a:gd name="T25" fmla="*/ 6 h 110"/>
                <a:gd name="T26" fmla="*/ 1 w 91"/>
                <a:gd name="T27" fmla="*/ 8 h 110"/>
                <a:gd name="T28" fmla="*/ 6 w 91"/>
                <a:gd name="T29" fmla="*/ 13 h 110"/>
                <a:gd name="T30" fmla="*/ 7 w 91"/>
                <a:gd name="T31" fmla="*/ 21 h 110"/>
                <a:gd name="T32" fmla="*/ 12 w 91"/>
                <a:gd name="T33" fmla="*/ 25 h 110"/>
                <a:gd name="T34" fmla="*/ 11 w 91"/>
                <a:gd name="T35" fmla="*/ 34 h 110"/>
                <a:gd name="T36" fmla="*/ 4 w 91"/>
                <a:gd name="T37" fmla="*/ 47 h 110"/>
                <a:gd name="T38" fmla="*/ 1 w 91"/>
                <a:gd name="T39" fmla="*/ 54 h 110"/>
                <a:gd name="T40" fmla="*/ 8 w 91"/>
                <a:gd name="T41" fmla="*/ 59 h 110"/>
                <a:gd name="T42" fmla="*/ 0 w 91"/>
                <a:gd name="T43" fmla="*/ 66 h 110"/>
                <a:gd name="T44" fmla="*/ 0 w 91"/>
                <a:gd name="T45" fmla="*/ 67 h 110"/>
                <a:gd name="T46" fmla="*/ 43 w 91"/>
                <a:gd name="T47" fmla="*/ 90 h 110"/>
                <a:gd name="T48" fmla="*/ 42 w 91"/>
                <a:gd name="T49" fmla="*/ 96 h 110"/>
                <a:gd name="T50" fmla="*/ 61 w 91"/>
                <a:gd name="T51" fmla="*/ 110 h 110"/>
                <a:gd name="T52" fmla="*/ 72 w 91"/>
                <a:gd name="T53" fmla="*/ 85 h 110"/>
                <a:gd name="T54" fmla="*/ 79 w 91"/>
                <a:gd name="T55" fmla="*/ 80 h 110"/>
                <a:gd name="T56" fmla="*/ 85 w 91"/>
                <a:gd name="T57" fmla="*/ 76 h 110"/>
                <a:gd name="T58" fmla="*/ 86 w 91"/>
                <a:gd name="T59" fmla="*/ 74 h 110"/>
                <a:gd name="T60" fmla="*/ 81 w 91"/>
                <a:gd name="T61" fmla="*/ 65 h 110"/>
                <a:gd name="T62" fmla="*/ 80 w 91"/>
                <a:gd name="T63" fmla="*/ 25 h 11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91"/>
                <a:gd name="T97" fmla="*/ 0 h 110"/>
                <a:gd name="T98" fmla="*/ 91 w 91"/>
                <a:gd name="T99" fmla="*/ 110 h 110"/>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6" name="Freeform 137"/>
            <p:cNvSpPr>
              <a:spLocks noChangeArrowheads="1"/>
            </p:cNvSpPr>
            <p:nvPr/>
          </p:nvSpPr>
          <p:spPr bwMode="auto">
            <a:xfrm>
              <a:off x="4267200" y="2378075"/>
              <a:ext cx="117475" cy="122238"/>
            </a:xfrm>
            <a:custGeom>
              <a:avLst/>
              <a:gdLst>
                <a:gd name="T0" fmla="*/ 57 w 62"/>
                <a:gd name="T1" fmla="*/ 13 h 64"/>
                <a:gd name="T2" fmla="*/ 56 w 62"/>
                <a:gd name="T3" fmla="*/ 5 h 64"/>
                <a:gd name="T4" fmla="*/ 51 w 62"/>
                <a:gd name="T5" fmla="*/ 0 h 64"/>
                <a:gd name="T6" fmla="*/ 47 w 62"/>
                <a:gd name="T7" fmla="*/ 4 h 64"/>
                <a:gd name="T8" fmla="*/ 40 w 62"/>
                <a:gd name="T9" fmla="*/ 4 h 64"/>
                <a:gd name="T10" fmla="*/ 32 w 62"/>
                <a:gd name="T11" fmla="*/ 7 h 64"/>
                <a:gd name="T12" fmla="*/ 25 w 62"/>
                <a:gd name="T13" fmla="*/ 5 h 64"/>
                <a:gd name="T14" fmla="*/ 17 w 62"/>
                <a:gd name="T15" fmla="*/ 7 h 64"/>
                <a:gd name="T16" fmla="*/ 16 w 62"/>
                <a:gd name="T17" fmla="*/ 17 h 64"/>
                <a:gd name="T18" fmla="*/ 19 w 62"/>
                <a:gd name="T19" fmla="*/ 22 h 64"/>
                <a:gd name="T20" fmla="*/ 16 w 62"/>
                <a:gd name="T21" fmla="*/ 28 h 64"/>
                <a:gd name="T22" fmla="*/ 11 w 62"/>
                <a:gd name="T23" fmla="*/ 31 h 64"/>
                <a:gd name="T24" fmla="*/ 7 w 62"/>
                <a:gd name="T25" fmla="*/ 38 h 64"/>
                <a:gd name="T26" fmla="*/ 4 w 62"/>
                <a:gd name="T27" fmla="*/ 46 h 64"/>
                <a:gd name="T28" fmla="*/ 2 w 62"/>
                <a:gd name="T29" fmla="*/ 55 h 64"/>
                <a:gd name="T30" fmla="*/ 0 w 62"/>
                <a:gd name="T31" fmla="*/ 63 h 64"/>
                <a:gd name="T32" fmla="*/ 6 w 62"/>
                <a:gd name="T33" fmla="*/ 62 h 64"/>
                <a:gd name="T34" fmla="*/ 18 w 62"/>
                <a:gd name="T35" fmla="*/ 59 h 64"/>
                <a:gd name="T36" fmla="*/ 27 w 62"/>
                <a:gd name="T37" fmla="*/ 58 h 64"/>
                <a:gd name="T38" fmla="*/ 36 w 62"/>
                <a:gd name="T39" fmla="*/ 46 h 64"/>
                <a:gd name="T40" fmla="*/ 51 w 62"/>
                <a:gd name="T41" fmla="*/ 46 h 64"/>
                <a:gd name="T42" fmla="*/ 54 w 62"/>
                <a:gd name="T43" fmla="*/ 39 h 64"/>
                <a:gd name="T44" fmla="*/ 61 w 62"/>
                <a:gd name="T45" fmla="*/ 26 h 64"/>
                <a:gd name="T46" fmla="*/ 62 w 62"/>
                <a:gd name="T47" fmla="*/ 17 h 64"/>
                <a:gd name="T48" fmla="*/ 57 w 62"/>
                <a:gd name="T49" fmla="*/ 13 h 64"/>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62"/>
                <a:gd name="T76" fmla="*/ 0 h 64"/>
                <a:gd name="T77" fmla="*/ 62 w 62"/>
                <a:gd name="T78" fmla="*/ 64 h 64"/>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7" name="Freeform 138"/>
            <p:cNvSpPr>
              <a:spLocks noChangeArrowheads="1"/>
            </p:cNvSpPr>
            <p:nvPr/>
          </p:nvSpPr>
          <p:spPr bwMode="auto">
            <a:xfrm>
              <a:off x="4848225" y="1408112"/>
              <a:ext cx="382588" cy="220663"/>
            </a:xfrm>
            <a:custGeom>
              <a:avLst/>
              <a:gdLst>
                <a:gd name="T0" fmla="*/ 194 w 200"/>
                <a:gd name="T1" fmla="*/ 65 h 116"/>
                <a:gd name="T2" fmla="*/ 179 w 200"/>
                <a:gd name="T3" fmla="*/ 58 h 116"/>
                <a:gd name="T4" fmla="*/ 170 w 200"/>
                <a:gd name="T5" fmla="*/ 59 h 116"/>
                <a:gd name="T6" fmla="*/ 159 w 200"/>
                <a:gd name="T7" fmla="*/ 55 h 116"/>
                <a:gd name="T8" fmla="*/ 148 w 200"/>
                <a:gd name="T9" fmla="*/ 64 h 116"/>
                <a:gd name="T10" fmla="*/ 142 w 200"/>
                <a:gd name="T11" fmla="*/ 66 h 116"/>
                <a:gd name="T12" fmla="*/ 133 w 200"/>
                <a:gd name="T13" fmla="*/ 60 h 116"/>
                <a:gd name="T14" fmla="*/ 123 w 200"/>
                <a:gd name="T15" fmla="*/ 58 h 116"/>
                <a:gd name="T16" fmla="*/ 117 w 200"/>
                <a:gd name="T17" fmla="*/ 46 h 116"/>
                <a:gd name="T18" fmla="*/ 114 w 200"/>
                <a:gd name="T19" fmla="*/ 35 h 116"/>
                <a:gd name="T20" fmla="*/ 105 w 200"/>
                <a:gd name="T21" fmla="*/ 29 h 116"/>
                <a:gd name="T22" fmla="*/ 83 w 200"/>
                <a:gd name="T23" fmla="*/ 28 h 116"/>
                <a:gd name="T24" fmla="*/ 68 w 200"/>
                <a:gd name="T25" fmla="*/ 29 h 116"/>
                <a:gd name="T26" fmla="*/ 55 w 200"/>
                <a:gd name="T27" fmla="*/ 14 h 116"/>
                <a:gd name="T28" fmla="*/ 51 w 200"/>
                <a:gd name="T29" fmla="*/ 19 h 116"/>
                <a:gd name="T30" fmla="*/ 38 w 200"/>
                <a:gd name="T31" fmla="*/ 17 h 116"/>
                <a:gd name="T32" fmla="*/ 36 w 200"/>
                <a:gd name="T33" fmla="*/ 1 h 116"/>
                <a:gd name="T34" fmla="*/ 32 w 200"/>
                <a:gd name="T35" fmla="*/ 17 h 116"/>
                <a:gd name="T36" fmla="*/ 30 w 200"/>
                <a:gd name="T37" fmla="*/ 0 h 116"/>
                <a:gd name="T38" fmla="*/ 2 w 200"/>
                <a:gd name="T39" fmla="*/ 7 h 116"/>
                <a:gd name="T40" fmla="*/ 0 w 200"/>
                <a:gd name="T41" fmla="*/ 57 h 116"/>
                <a:gd name="T42" fmla="*/ 0 w 200"/>
                <a:gd name="T43" fmla="*/ 57 h 116"/>
                <a:gd name="T44" fmla="*/ 8 w 200"/>
                <a:gd name="T45" fmla="*/ 59 h 116"/>
                <a:gd name="T46" fmla="*/ 12 w 200"/>
                <a:gd name="T47" fmla="*/ 54 h 116"/>
                <a:gd name="T48" fmla="*/ 20 w 200"/>
                <a:gd name="T49" fmla="*/ 48 h 116"/>
                <a:gd name="T50" fmla="*/ 24 w 200"/>
                <a:gd name="T51" fmla="*/ 44 h 116"/>
                <a:gd name="T52" fmla="*/ 29 w 200"/>
                <a:gd name="T53" fmla="*/ 41 h 116"/>
                <a:gd name="T54" fmla="*/ 37 w 200"/>
                <a:gd name="T55" fmla="*/ 43 h 116"/>
                <a:gd name="T56" fmla="*/ 45 w 200"/>
                <a:gd name="T57" fmla="*/ 46 h 116"/>
                <a:gd name="T58" fmla="*/ 49 w 200"/>
                <a:gd name="T59" fmla="*/ 58 h 116"/>
                <a:gd name="T60" fmla="*/ 66 w 200"/>
                <a:gd name="T61" fmla="*/ 60 h 116"/>
                <a:gd name="T62" fmla="*/ 71 w 200"/>
                <a:gd name="T63" fmla="*/ 68 h 116"/>
                <a:gd name="T64" fmla="*/ 76 w 200"/>
                <a:gd name="T65" fmla="*/ 77 h 116"/>
                <a:gd name="T66" fmla="*/ 87 w 200"/>
                <a:gd name="T67" fmla="*/ 85 h 116"/>
                <a:gd name="T68" fmla="*/ 100 w 200"/>
                <a:gd name="T69" fmla="*/ 93 h 116"/>
                <a:gd name="T70" fmla="*/ 112 w 200"/>
                <a:gd name="T71" fmla="*/ 101 h 116"/>
                <a:gd name="T72" fmla="*/ 122 w 200"/>
                <a:gd name="T73" fmla="*/ 104 h 116"/>
                <a:gd name="T74" fmla="*/ 123 w 200"/>
                <a:gd name="T75" fmla="*/ 111 h 116"/>
                <a:gd name="T76" fmla="*/ 124 w 200"/>
                <a:gd name="T77" fmla="*/ 111 h 116"/>
                <a:gd name="T78" fmla="*/ 133 w 200"/>
                <a:gd name="T79" fmla="*/ 114 h 116"/>
                <a:gd name="T80" fmla="*/ 137 w 200"/>
                <a:gd name="T81" fmla="*/ 116 h 116"/>
                <a:gd name="T82" fmla="*/ 142 w 200"/>
                <a:gd name="T83" fmla="*/ 105 h 116"/>
                <a:gd name="T84" fmla="*/ 141 w 200"/>
                <a:gd name="T85" fmla="*/ 95 h 116"/>
                <a:gd name="T86" fmla="*/ 134 w 200"/>
                <a:gd name="T87" fmla="*/ 86 h 116"/>
                <a:gd name="T88" fmla="*/ 144 w 200"/>
                <a:gd name="T89" fmla="*/ 82 h 116"/>
                <a:gd name="T90" fmla="*/ 148 w 200"/>
                <a:gd name="T91" fmla="*/ 76 h 116"/>
                <a:gd name="T92" fmla="*/ 153 w 200"/>
                <a:gd name="T93" fmla="*/ 70 h 116"/>
                <a:gd name="T94" fmla="*/ 162 w 200"/>
                <a:gd name="T95" fmla="*/ 68 h 116"/>
                <a:gd name="T96" fmla="*/ 170 w 200"/>
                <a:gd name="T97" fmla="*/ 66 h 116"/>
                <a:gd name="T98" fmla="*/ 166 w 200"/>
                <a:gd name="T99" fmla="*/ 75 h 116"/>
                <a:gd name="T100" fmla="*/ 179 w 200"/>
                <a:gd name="T101" fmla="*/ 73 h 116"/>
                <a:gd name="T102" fmla="*/ 189 w 200"/>
                <a:gd name="T103" fmla="*/ 71 h 116"/>
                <a:gd name="T104" fmla="*/ 194 w 200"/>
                <a:gd name="T105" fmla="*/ 65 h 11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00"/>
                <a:gd name="T160" fmla="*/ 0 h 116"/>
                <a:gd name="T161" fmla="*/ 200 w 200"/>
                <a:gd name="T162" fmla="*/ 116 h 11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8" name="Freeform 139"/>
            <p:cNvSpPr>
              <a:spLocks noEditPoints="1" noChangeArrowheads="1"/>
            </p:cNvSpPr>
            <p:nvPr/>
          </p:nvSpPr>
          <p:spPr bwMode="auto">
            <a:xfrm>
              <a:off x="3754438" y="160337"/>
              <a:ext cx="558800" cy="882650"/>
            </a:xfrm>
            <a:custGeom>
              <a:avLst/>
              <a:gdLst>
                <a:gd name="T0" fmla="*/ 276 w 292"/>
                <a:gd name="T1" fmla="*/ 242 h 462"/>
                <a:gd name="T2" fmla="*/ 277 w 292"/>
                <a:gd name="T3" fmla="*/ 228 h 462"/>
                <a:gd name="T4" fmla="*/ 261 w 292"/>
                <a:gd name="T5" fmla="*/ 226 h 462"/>
                <a:gd name="T6" fmla="*/ 243 w 292"/>
                <a:gd name="T7" fmla="*/ 225 h 462"/>
                <a:gd name="T8" fmla="*/ 234 w 292"/>
                <a:gd name="T9" fmla="*/ 224 h 462"/>
                <a:gd name="T10" fmla="*/ 216 w 292"/>
                <a:gd name="T11" fmla="*/ 228 h 462"/>
                <a:gd name="T12" fmla="*/ 202 w 292"/>
                <a:gd name="T13" fmla="*/ 243 h 462"/>
                <a:gd name="T14" fmla="*/ 202 w 292"/>
                <a:gd name="T15" fmla="*/ 226 h 462"/>
                <a:gd name="T16" fmla="*/ 182 w 292"/>
                <a:gd name="T17" fmla="*/ 238 h 462"/>
                <a:gd name="T18" fmla="*/ 174 w 292"/>
                <a:gd name="T19" fmla="*/ 242 h 462"/>
                <a:gd name="T20" fmla="*/ 165 w 292"/>
                <a:gd name="T21" fmla="*/ 240 h 462"/>
                <a:gd name="T22" fmla="*/ 150 w 292"/>
                <a:gd name="T23" fmla="*/ 251 h 462"/>
                <a:gd name="T24" fmla="*/ 139 w 292"/>
                <a:gd name="T25" fmla="*/ 260 h 462"/>
                <a:gd name="T26" fmla="*/ 129 w 292"/>
                <a:gd name="T27" fmla="*/ 265 h 462"/>
                <a:gd name="T28" fmla="*/ 112 w 292"/>
                <a:gd name="T29" fmla="*/ 269 h 462"/>
                <a:gd name="T30" fmla="*/ 105 w 292"/>
                <a:gd name="T31" fmla="*/ 279 h 462"/>
                <a:gd name="T32" fmla="*/ 129 w 292"/>
                <a:gd name="T33" fmla="*/ 279 h 462"/>
                <a:gd name="T34" fmla="*/ 111 w 292"/>
                <a:gd name="T35" fmla="*/ 292 h 462"/>
                <a:gd name="T36" fmla="*/ 86 w 292"/>
                <a:gd name="T37" fmla="*/ 319 h 462"/>
                <a:gd name="T38" fmla="*/ 70 w 292"/>
                <a:gd name="T39" fmla="*/ 341 h 462"/>
                <a:gd name="T40" fmla="*/ 56 w 292"/>
                <a:gd name="T41" fmla="*/ 361 h 462"/>
                <a:gd name="T42" fmla="*/ 36 w 292"/>
                <a:gd name="T43" fmla="*/ 374 h 462"/>
                <a:gd name="T44" fmla="*/ 16 w 292"/>
                <a:gd name="T45" fmla="*/ 387 h 462"/>
                <a:gd name="T46" fmla="*/ 6 w 292"/>
                <a:gd name="T47" fmla="*/ 404 h 462"/>
                <a:gd name="T48" fmla="*/ 2 w 292"/>
                <a:gd name="T49" fmla="*/ 425 h 462"/>
                <a:gd name="T50" fmla="*/ 12 w 292"/>
                <a:gd name="T51" fmla="*/ 432 h 462"/>
                <a:gd name="T52" fmla="*/ 10 w 292"/>
                <a:gd name="T53" fmla="*/ 440 h 462"/>
                <a:gd name="T54" fmla="*/ 20 w 292"/>
                <a:gd name="T55" fmla="*/ 458 h 462"/>
                <a:gd name="T56" fmla="*/ 65 w 292"/>
                <a:gd name="T57" fmla="*/ 436 h 462"/>
                <a:gd name="T58" fmla="*/ 78 w 292"/>
                <a:gd name="T59" fmla="*/ 440 h 462"/>
                <a:gd name="T60" fmla="*/ 86 w 292"/>
                <a:gd name="T61" fmla="*/ 412 h 462"/>
                <a:gd name="T62" fmla="*/ 83 w 292"/>
                <a:gd name="T63" fmla="*/ 376 h 462"/>
                <a:gd name="T64" fmla="*/ 103 w 292"/>
                <a:gd name="T65" fmla="*/ 351 h 462"/>
                <a:gd name="T66" fmla="*/ 117 w 292"/>
                <a:gd name="T67" fmla="*/ 318 h 462"/>
                <a:gd name="T68" fmla="*/ 131 w 292"/>
                <a:gd name="T69" fmla="*/ 289 h 462"/>
                <a:gd name="T70" fmla="*/ 163 w 292"/>
                <a:gd name="T71" fmla="*/ 273 h 462"/>
                <a:gd name="T72" fmla="*/ 185 w 292"/>
                <a:gd name="T73" fmla="*/ 258 h 462"/>
                <a:gd name="T74" fmla="*/ 225 w 292"/>
                <a:gd name="T75" fmla="*/ 270 h 462"/>
                <a:gd name="T76" fmla="*/ 250 w 292"/>
                <a:gd name="T77" fmla="*/ 243 h 462"/>
                <a:gd name="T78" fmla="*/ 276 w 292"/>
                <a:gd name="T79" fmla="*/ 255 h 462"/>
                <a:gd name="T80" fmla="*/ 81 w 292"/>
                <a:gd name="T81" fmla="*/ 34 h 462"/>
                <a:gd name="T82" fmla="*/ 108 w 292"/>
                <a:gd name="T83" fmla="*/ 49 h 462"/>
                <a:gd name="T84" fmla="*/ 129 w 292"/>
                <a:gd name="T85" fmla="*/ 54 h 462"/>
                <a:gd name="T86" fmla="*/ 131 w 292"/>
                <a:gd name="T87" fmla="*/ 69 h 462"/>
                <a:gd name="T88" fmla="*/ 111 w 292"/>
                <a:gd name="T89" fmla="*/ 87 h 462"/>
                <a:gd name="T90" fmla="*/ 133 w 292"/>
                <a:gd name="T91" fmla="*/ 96 h 462"/>
                <a:gd name="T92" fmla="*/ 160 w 292"/>
                <a:gd name="T93" fmla="*/ 52 h 462"/>
                <a:gd name="T94" fmla="*/ 181 w 292"/>
                <a:gd name="T95" fmla="*/ 63 h 462"/>
                <a:gd name="T96" fmla="*/ 210 w 292"/>
                <a:gd name="T97" fmla="*/ 75 h 462"/>
                <a:gd name="T98" fmla="*/ 201 w 292"/>
                <a:gd name="T99" fmla="*/ 60 h 462"/>
                <a:gd name="T100" fmla="*/ 176 w 292"/>
                <a:gd name="T101" fmla="*/ 39 h 462"/>
                <a:gd name="T102" fmla="*/ 150 w 292"/>
                <a:gd name="T103" fmla="*/ 26 h 462"/>
                <a:gd name="T104" fmla="*/ 126 w 292"/>
                <a:gd name="T105" fmla="*/ 12 h 462"/>
                <a:gd name="T106" fmla="*/ 117 w 292"/>
                <a:gd name="T107" fmla="*/ 26 h 462"/>
                <a:gd name="T108" fmla="*/ 93 w 292"/>
                <a:gd name="T109" fmla="*/ 24 h 462"/>
                <a:gd name="T110" fmla="*/ 78 w 292"/>
                <a:gd name="T111" fmla="*/ 19 h 462"/>
                <a:gd name="T112" fmla="*/ 71 w 292"/>
                <a:gd name="T113" fmla="*/ 54 h 462"/>
                <a:gd name="T114" fmla="*/ 71 w 292"/>
                <a:gd name="T115" fmla="*/ 54 h 462"/>
                <a:gd name="T116" fmla="*/ 167 w 292"/>
                <a:gd name="T117" fmla="*/ 27 h 462"/>
                <a:gd name="T118" fmla="*/ 234 w 292"/>
                <a:gd name="T119" fmla="*/ 25 h 462"/>
                <a:gd name="T120" fmla="*/ 204 w 292"/>
                <a:gd name="T121" fmla="*/ 10 h 462"/>
                <a:gd name="T122" fmla="*/ 177 w 292"/>
                <a:gd name="T123" fmla="*/ 8 h 462"/>
                <a:gd name="T124" fmla="*/ 158 w 292"/>
                <a:gd name="T125" fmla="*/ 10 h 4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292"/>
                <a:gd name="T190" fmla="*/ 0 h 462"/>
                <a:gd name="T191" fmla="*/ 292 w 292"/>
                <a:gd name="T192" fmla="*/ 462 h 46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39" name="Freeform 140"/>
            <p:cNvSpPr>
              <a:spLocks noChangeArrowheads="1"/>
            </p:cNvSpPr>
            <p:nvPr/>
          </p:nvSpPr>
          <p:spPr bwMode="auto">
            <a:xfrm>
              <a:off x="7694613" y="865187"/>
              <a:ext cx="73025" cy="26988"/>
            </a:xfrm>
            <a:custGeom>
              <a:avLst/>
              <a:gdLst>
                <a:gd name="T0" fmla="*/ 17 w 38"/>
                <a:gd name="T1" fmla="*/ 2 h 14"/>
                <a:gd name="T2" fmla="*/ 3 w 38"/>
                <a:gd name="T3" fmla="*/ 6 h 14"/>
                <a:gd name="T4" fmla="*/ 24 w 38"/>
                <a:gd name="T5" fmla="*/ 11 h 14"/>
                <a:gd name="T6" fmla="*/ 38 w 38"/>
                <a:gd name="T7" fmla="*/ 9 h 14"/>
                <a:gd name="T8" fmla="*/ 17 w 38"/>
                <a:gd name="T9" fmla="*/ 2 h 14"/>
                <a:gd name="T10" fmla="*/ 0 60000 65536"/>
                <a:gd name="T11" fmla="*/ 0 60000 65536"/>
                <a:gd name="T12" fmla="*/ 0 60000 65536"/>
                <a:gd name="T13" fmla="*/ 0 60000 65536"/>
                <a:gd name="T14" fmla="*/ 0 60000 65536"/>
                <a:gd name="T15" fmla="*/ 0 w 38"/>
                <a:gd name="T16" fmla="*/ 0 h 14"/>
                <a:gd name="T17" fmla="*/ 38 w 38"/>
                <a:gd name="T18" fmla="*/ 14 h 14"/>
              </a:gdLst>
              <a:ahLst/>
              <a:cxnLst>
                <a:cxn ang="T10">
                  <a:pos x="T0" y="T1"/>
                </a:cxn>
                <a:cxn ang="T11">
                  <a:pos x="T2" y="T3"/>
                </a:cxn>
                <a:cxn ang="T12">
                  <a:pos x="T4" y="T5"/>
                </a:cxn>
                <a:cxn ang="T13">
                  <a:pos x="T6" y="T7"/>
                </a:cxn>
                <a:cxn ang="T14">
                  <a:pos x="T8" y="T9"/>
                </a:cxn>
              </a:cxnLst>
              <a:rect l="T15" t="T16" r="T17" b="T18"/>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0" name="Freeform 141"/>
            <p:cNvSpPr>
              <a:spLocks noEditPoints="1" noChangeArrowheads="1"/>
            </p:cNvSpPr>
            <p:nvPr/>
          </p:nvSpPr>
          <p:spPr bwMode="auto">
            <a:xfrm>
              <a:off x="6416675" y="1409700"/>
              <a:ext cx="369888" cy="368300"/>
            </a:xfrm>
            <a:custGeom>
              <a:avLst/>
              <a:gdLst>
                <a:gd name="T0" fmla="*/ 171 w 193"/>
                <a:gd name="T1" fmla="*/ 24 h 193"/>
                <a:gd name="T2" fmla="*/ 139 w 193"/>
                <a:gd name="T3" fmla="*/ 9 h 193"/>
                <a:gd name="T4" fmla="*/ 135 w 193"/>
                <a:gd name="T5" fmla="*/ 31 h 193"/>
                <a:gd name="T6" fmla="*/ 121 w 193"/>
                <a:gd name="T7" fmla="*/ 41 h 193"/>
                <a:gd name="T8" fmla="*/ 119 w 193"/>
                <a:gd name="T9" fmla="*/ 57 h 193"/>
                <a:gd name="T10" fmla="*/ 131 w 193"/>
                <a:gd name="T11" fmla="*/ 53 h 193"/>
                <a:gd name="T12" fmla="*/ 134 w 193"/>
                <a:gd name="T13" fmla="*/ 44 h 193"/>
                <a:gd name="T14" fmla="*/ 158 w 193"/>
                <a:gd name="T15" fmla="*/ 45 h 193"/>
                <a:gd name="T16" fmla="*/ 180 w 193"/>
                <a:gd name="T17" fmla="*/ 32 h 193"/>
                <a:gd name="T18" fmla="*/ 182 w 193"/>
                <a:gd name="T19" fmla="*/ 21 h 193"/>
                <a:gd name="T20" fmla="*/ 119 w 193"/>
                <a:gd name="T21" fmla="*/ 82 h 193"/>
                <a:gd name="T22" fmla="*/ 106 w 193"/>
                <a:gd name="T23" fmla="*/ 108 h 193"/>
                <a:gd name="T24" fmla="*/ 89 w 193"/>
                <a:gd name="T25" fmla="*/ 112 h 193"/>
                <a:gd name="T26" fmla="*/ 73 w 193"/>
                <a:gd name="T27" fmla="*/ 132 h 193"/>
                <a:gd name="T28" fmla="*/ 53 w 193"/>
                <a:gd name="T29" fmla="*/ 136 h 193"/>
                <a:gd name="T30" fmla="*/ 19 w 193"/>
                <a:gd name="T31" fmla="*/ 150 h 193"/>
                <a:gd name="T32" fmla="*/ 31 w 193"/>
                <a:gd name="T33" fmla="*/ 154 h 193"/>
                <a:gd name="T34" fmla="*/ 64 w 193"/>
                <a:gd name="T35" fmla="*/ 157 h 193"/>
                <a:gd name="T36" fmla="*/ 81 w 193"/>
                <a:gd name="T37" fmla="*/ 149 h 193"/>
                <a:gd name="T38" fmla="*/ 99 w 193"/>
                <a:gd name="T39" fmla="*/ 146 h 193"/>
                <a:gd name="T40" fmla="*/ 114 w 193"/>
                <a:gd name="T41" fmla="*/ 140 h 193"/>
                <a:gd name="T42" fmla="*/ 128 w 193"/>
                <a:gd name="T43" fmla="*/ 122 h 193"/>
                <a:gd name="T44" fmla="*/ 141 w 193"/>
                <a:gd name="T45" fmla="*/ 93 h 193"/>
                <a:gd name="T46" fmla="*/ 121 w 193"/>
                <a:gd name="T47" fmla="*/ 67 h 193"/>
                <a:gd name="T48" fmla="*/ 37 w 193"/>
                <a:gd name="T49" fmla="*/ 156 h 193"/>
                <a:gd name="T50" fmla="*/ 42 w 193"/>
                <a:gd name="T51" fmla="*/ 168 h 193"/>
                <a:gd name="T52" fmla="*/ 59 w 193"/>
                <a:gd name="T53" fmla="*/ 155 h 193"/>
                <a:gd name="T54" fmla="*/ 25 w 193"/>
                <a:gd name="T55" fmla="*/ 166 h 193"/>
                <a:gd name="T56" fmla="*/ 7 w 193"/>
                <a:gd name="T57" fmla="*/ 163 h 193"/>
                <a:gd name="T58" fmla="*/ 8 w 193"/>
                <a:gd name="T59" fmla="*/ 168 h 193"/>
                <a:gd name="T60" fmla="*/ 14 w 193"/>
                <a:gd name="T61" fmla="*/ 193 h 193"/>
                <a:gd name="T62" fmla="*/ 25 w 193"/>
                <a:gd name="T63" fmla="*/ 166 h 1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93"/>
                <a:gd name="T97" fmla="*/ 0 h 193"/>
                <a:gd name="T98" fmla="*/ 193 w 193"/>
                <a:gd name="T99" fmla="*/ 193 h 1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1" name="Freeform 142"/>
            <p:cNvSpPr>
              <a:spLocks noEditPoints="1" noChangeArrowheads="1"/>
            </p:cNvSpPr>
            <p:nvPr/>
          </p:nvSpPr>
          <p:spPr bwMode="auto">
            <a:xfrm>
              <a:off x="5240338" y="1185862"/>
              <a:ext cx="1293813" cy="896938"/>
            </a:xfrm>
            <a:custGeom>
              <a:avLst/>
              <a:gdLst>
                <a:gd name="T0" fmla="*/ 643 w 677"/>
                <a:gd name="T1" fmla="*/ 87 h 469"/>
                <a:gd name="T2" fmla="*/ 610 w 677"/>
                <a:gd name="T3" fmla="*/ 63 h 469"/>
                <a:gd name="T4" fmla="*/ 583 w 677"/>
                <a:gd name="T5" fmla="*/ 26 h 469"/>
                <a:gd name="T6" fmla="*/ 544 w 677"/>
                <a:gd name="T7" fmla="*/ 1 h 469"/>
                <a:gd name="T8" fmla="*/ 517 w 677"/>
                <a:gd name="T9" fmla="*/ 21 h 469"/>
                <a:gd name="T10" fmla="*/ 495 w 677"/>
                <a:gd name="T11" fmla="*/ 54 h 469"/>
                <a:gd name="T12" fmla="*/ 461 w 677"/>
                <a:gd name="T13" fmla="*/ 73 h 469"/>
                <a:gd name="T14" fmla="*/ 482 w 677"/>
                <a:gd name="T15" fmla="*/ 86 h 469"/>
                <a:gd name="T16" fmla="*/ 481 w 677"/>
                <a:gd name="T17" fmla="*/ 105 h 469"/>
                <a:gd name="T18" fmla="*/ 422 w 677"/>
                <a:gd name="T19" fmla="*/ 126 h 469"/>
                <a:gd name="T20" fmla="*/ 380 w 677"/>
                <a:gd name="T21" fmla="*/ 162 h 469"/>
                <a:gd name="T22" fmla="*/ 315 w 677"/>
                <a:gd name="T23" fmla="*/ 166 h 469"/>
                <a:gd name="T24" fmla="*/ 241 w 677"/>
                <a:gd name="T25" fmla="*/ 156 h 469"/>
                <a:gd name="T26" fmla="*/ 210 w 677"/>
                <a:gd name="T27" fmla="*/ 125 h 469"/>
                <a:gd name="T28" fmla="*/ 182 w 677"/>
                <a:gd name="T29" fmla="*/ 90 h 469"/>
                <a:gd name="T30" fmla="*/ 153 w 677"/>
                <a:gd name="T31" fmla="*/ 65 h 469"/>
                <a:gd name="T32" fmla="*/ 137 w 677"/>
                <a:gd name="T33" fmla="*/ 76 h 469"/>
                <a:gd name="T34" fmla="*/ 111 w 677"/>
                <a:gd name="T35" fmla="*/ 96 h 469"/>
                <a:gd name="T36" fmla="*/ 88 w 677"/>
                <a:gd name="T37" fmla="*/ 121 h 469"/>
                <a:gd name="T38" fmla="*/ 78 w 677"/>
                <a:gd name="T39" fmla="*/ 150 h 469"/>
                <a:gd name="T40" fmla="*/ 52 w 677"/>
                <a:gd name="T41" fmla="*/ 175 h 469"/>
                <a:gd name="T42" fmla="*/ 19 w 677"/>
                <a:gd name="T43" fmla="*/ 186 h 469"/>
                <a:gd name="T44" fmla="*/ 0 w 677"/>
                <a:gd name="T45" fmla="*/ 200 h 469"/>
                <a:gd name="T46" fmla="*/ 15 w 677"/>
                <a:gd name="T47" fmla="*/ 232 h 469"/>
                <a:gd name="T48" fmla="*/ 39 w 677"/>
                <a:gd name="T49" fmla="*/ 254 h 469"/>
                <a:gd name="T50" fmla="*/ 59 w 677"/>
                <a:gd name="T51" fmla="*/ 247 h 469"/>
                <a:gd name="T52" fmla="*/ 56 w 677"/>
                <a:gd name="T53" fmla="*/ 276 h 469"/>
                <a:gd name="T54" fmla="*/ 56 w 677"/>
                <a:gd name="T55" fmla="*/ 304 h 469"/>
                <a:gd name="T56" fmla="*/ 77 w 677"/>
                <a:gd name="T57" fmla="*/ 322 h 469"/>
                <a:gd name="T58" fmla="*/ 138 w 677"/>
                <a:gd name="T59" fmla="*/ 347 h 469"/>
                <a:gd name="T60" fmla="*/ 162 w 677"/>
                <a:gd name="T61" fmla="*/ 353 h 469"/>
                <a:gd name="T62" fmla="*/ 183 w 677"/>
                <a:gd name="T63" fmla="*/ 347 h 469"/>
                <a:gd name="T64" fmla="*/ 210 w 677"/>
                <a:gd name="T65" fmla="*/ 340 h 469"/>
                <a:gd name="T66" fmla="*/ 243 w 677"/>
                <a:gd name="T67" fmla="*/ 340 h 469"/>
                <a:gd name="T68" fmla="*/ 261 w 677"/>
                <a:gd name="T69" fmla="*/ 352 h 469"/>
                <a:gd name="T70" fmla="*/ 256 w 677"/>
                <a:gd name="T71" fmla="*/ 395 h 469"/>
                <a:gd name="T72" fmla="*/ 274 w 677"/>
                <a:gd name="T73" fmla="*/ 419 h 469"/>
                <a:gd name="T74" fmla="*/ 298 w 677"/>
                <a:gd name="T75" fmla="*/ 430 h 469"/>
                <a:gd name="T76" fmla="*/ 316 w 677"/>
                <a:gd name="T77" fmla="*/ 412 h 469"/>
                <a:gd name="T78" fmla="*/ 352 w 677"/>
                <a:gd name="T79" fmla="*/ 410 h 469"/>
                <a:gd name="T80" fmla="*/ 375 w 677"/>
                <a:gd name="T81" fmla="*/ 425 h 469"/>
                <a:gd name="T82" fmla="*/ 393 w 677"/>
                <a:gd name="T83" fmla="*/ 440 h 469"/>
                <a:gd name="T84" fmla="*/ 445 w 677"/>
                <a:gd name="T85" fmla="*/ 413 h 469"/>
                <a:gd name="T86" fmla="*/ 484 w 677"/>
                <a:gd name="T87" fmla="*/ 392 h 469"/>
                <a:gd name="T88" fmla="*/ 504 w 677"/>
                <a:gd name="T89" fmla="*/ 368 h 469"/>
                <a:gd name="T90" fmla="*/ 523 w 677"/>
                <a:gd name="T91" fmla="*/ 345 h 469"/>
                <a:gd name="T92" fmla="*/ 527 w 677"/>
                <a:gd name="T93" fmla="*/ 323 h 469"/>
                <a:gd name="T94" fmla="*/ 522 w 677"/>
                <a:gd name="T95" fmla="*/ 306 h 469"/>
                <a:gd name="T96" fmla="*/ 519 w 677"/>
                <a:gd name="T97" fmla="*/ 290 h 469"/>
                <a:gd name="T98" fmla="*/ 505 w 677"/>
                <a:gd name="T99" fmla="*/ 252 h 469"/>
                <a:gd name="T100" fmla="*/ 536 w 677"/>
                <a:gd name="T101" fmla="*/ 234 h 469"/>
                <a:gd name="T102" fmla="*/ 496 w 677"/>
                <a:gd name="T103" fmla="*/ 223 h 469"/>
                <a:gd name="T104" fmla="*/ 512 w 677"/>
                <a:gd name="T105" fmla="*/ 192 h 469"/>
                <a:gd name="T106" fmla="*/ 529 w 677"/>
                <a:gd name="T107" fmla="*/ 208 h 469"/>
                <a:gd name="T108" fmla="*/ 580 w 677"/>
                <a:gd name="T109" fmla="*/ 179 h 469"/>
                <a:gd name="T110" fmla="*/ 606 w 677"/>
                <a:gd name="T111" fmla="*/ 168 h 469"/>
                <a:gd name="T112" fmla="*/ 633 w 677"/>
                <a:gd name="T113" fmla="*/ 157 h 469"/>
                <a:gd name="T114" fmla="*/ 636 w 677"/>
                <a:gd name="T115" fmla="*/ 127 h 469"/>
                <a:gd name="T116" fmla="*/ 667 w 677"/>
                <a:gd name="T117" fmla="*/ 107 h 469"/>
                <a:gd name="T118" fmla="*/ 516 w 677"/>
                <a:gd name="T119" fmla="*/ 418 h 469"/>
                <a:gd name="T120" fmla="*/ 380 w 677"/>
                <a:gd name="T121" fmla="*/ 460 h 469"/>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77"/>
                <a:gd name="T184" fmla="*/ 0 h 469"/>
                <a:gd name="T185" fmla="*/ 677 w 677"/>
                <a:gd name="T186" fmla="*/ 469 h 469"/>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rgbClr val="3F3F3F"/>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2" name="Freeform 143"/>
            <p:cNvSpPr>
              <a:spLocks noEditPoints="1" noChangeArrowheads="1"/>
            </p:cNvSpPr>
            <p:nvPr/>
          </p:nvSpPr>
          <p:spPr bwMode="auto">
            <a:xfrm>
              <a:off x="6148388" y="2065337"/>
              <a:ext cx="207963" cy="292100"/>
            </a:xfrm>
            <a:custGeom>
              <a:avLst/>
              <a:gdLst>
                <a:gd name="T0" fmla="*/ 58 w 109"/>
                <a:gd name="T1" fmla="*/ 59 h 153"/>
                <a:gd name="T2" fmla="*/ 72 w 109"/>
                <a:gd name="T3" fmla="*/ 69 h 153"/>
                <a:gd name="T4" fmla="*/ 75 w 109"/>
                <a:gd name="T5" fmla="*/ 79 h 153"/>
                <a:gd name="T6" fmla="*/ 80 w 109"/>
                <a:gd name="T7" fmla="*/ 84 h 153"/>
                <a:gd name="T8" fmla="*/ 85 w 109"/>
                <a:gd name="T9" fmla="*/ 98 h 153"/>
                <a:gd name="T10" fmla="*/ 89 w 109"/>
                <a:gd name="T11" fmla="*/ 95 h 153"/>
                <a:gd name="T12" fmla="*/ 94 w 109"/>
                <a:gd name="T13" fmla="*/ 88 h 153"/>
                <a:gd name="T14" fmla="*/ 91 w 109"/>
                <a:gd name="T15" fmla="*/ 75 h 153"/>
                <a:gd name="T16" fmla="*/ 78 w 109"/>
                <a:gd name="T17" fmla="*/ 66 h 153"/>
                <a:gd name="T18" fmla="*/ 71 w 109"/>
                <a:gd name="T19" fmla="*/ 56 h 153"/>
                <a:gd name="T20" fmla="*/ 55 w 109"/>
                <a:gd name="T21" fmla="*/ 53 h 153"/>
                <a:gd name="T22" fmla="*/ 49 w 109"/>
                <a:gd name="T23" fmla="*/ 43 h 153"/>
                <a:gd name="T24" fmla="*/ 57 w 109"/>
                <a:gd name="T25" fmla="*/ 27 h 153"/>
                <a:gd name="T26" fmla="*/ 56 w 109"/>
                <a:gd name="T27" fmla="*/ 8 h 153"/>
                <a:gd name="T28" fmla="*/ 54 w 109"/>
                <a:gd name="T29" fmla="*/ 4 h 153"/>
                <a:gd name="T30" fmla="*/ 38 w 109"/>
                <a:gd name="T31" fmla="*/ 3 h 153"/>
                <a:gd name="T32" fmla="*/ 36 w 109"/>
                <a:gd name="T33" fmla="*/ 29 h 153"/>
                <a:gd name="T34" fmla="*/ 30 w 109"/>
                <a:gd name="T35" fmla="*/ 28 h 153"/>
                <a:gd name="T36" fmla="*/ 33 w 109"/>
                <a:gd name="T37" fmla="*/ 43 h 153"/>
                <a:gd name="T38" fmla="*/ 36 w 109"/>
                <a:gd name="T39" fmla="*/ 52 h 153"/>
                <a:gd name="T40" fmla="*/ 48 w 109"/>
                <a:gd name="T41" fmla="*/ 56 h 153"/>
                <a:gd name="T42" fmla="*/ 58 w 109"/>
                <a:gd name="T43" fmla="*/ 59 h 153"/>
                <a:gd name="T44" fmla="*/ 37 w 109"/>
                <a:gd name="T45" fmla="*/ 62 h 153"/>
                <a:gd name="T46" fmla="*/ 47 w 109"/>
                <a:gd name="T47" fmla="*/ 74 h 153"/>
                <a:gd name="T48" fmla="*/ 37 w 109"/>
                <a:gd name="T49" fmla="*/ 62 h 153"/>
                <a:gd name="T50" fmla="*/ 55 w 109"/>
                <a:gd name="T51" fmla="*/ 94 h 153"/>
                <a:gd name="T52" fmla="*/ 61 w 109"/>
                <a:gd name="T53" fmla="*/ 91 h 153"/>
                <a:gd name="T54" fmla="*/ 62 w 109"/>
                <a:gd name="T55" fmla="*/ 100 h 153"/>
                <a:gd name="T56" fmla="*/ 64 w 109"/>
                <a:gd name="T57" fmla="*/ 112 h 153"/>
                <a:gd name="T58" fmla="*/ 76 w 109"/>
                <a:gd name="T59" fmla="*/ 94 h 153"/>
                <a:gd name="T60" fmla="*/ 72 w 109"/>
                <a:gd name="T61" fmla="*/ 92 h 153"/>
                <a:gd name="T62" fmla="*/ 55 w 109"/>
                <a:gd name="T63" fmla="*/ 79 h 153"/>
                <a:gd name="T64" fmla="*/ 55 w 109"/>
                <a:gd name="T65" fmla="*/ 94 h 153"/>
                <a:gd name="T66" fmla="*/ 16 w 109"/>
                <a:gd name="T67" fmla="*/ 101 h 153"/>
                <a:gd name="T68" fmla="*/ 2 w 109"/>
                <a:gd name="T69" fmla="*/ 119 h 153"/>
                <a:gd name="T70" fmla="*/ 22 w 109"/>
                <a:gd name="T71" fmla="*/ 100 h 153"/>
                <a:gd name="T72" fmla="*/ 25 w 109"/>
                <a:gd name="T73" fmla="*/ 88 h 153"/>
                <a:gd name="T74" fmla="*/ 16 w 109"/>
                <a:gd name="T75" fmla="*/ 101 h 153"/>
                <a:gd name="T76" fmla="*/ 75 w 109"/>
                <a:gd name="T77" fmla="*/ 107 h 153"/>
                <a:gd name="T78" fmla="*/ 84 w 109"/>
                <a:gd name="T79" fmla="*/ 102 h 153"/>
                <a:gd name="T80" fmla="*/ 75 w 109"/>
                <a:gd name="T81" fmla="*/ 107 h 153"/>
                <a:gd name="T82" fmla="*/ 105 w 109"/>
                <a:gd name="T83" fmla="*/ 133 h 153"/>
                <a:gd name="T84" fmla="*/ 103 w 109"/>
                <a:gd name="T85" fmla="*/ 108 h 153"/>
                <a:gd name="T86" fmla="*/ 95 w 109"/>
                <a:gd name="T87" fmla="*/ 108 h 153"/>
                <a:gd name="T88" fmla="*/ 88 w 109"/>
                <a:gd name="T89" fmla="*/ 114 h 153"/>
                <a:gd name="T90" fmla="*/ 82 w 109"/>
                <a:gd name="T91" fmla="*/ 119 h 153"/>
                <a:gd name="T92" fmla="*/ 72 w 109"/>
                <a:gd name="T93" fmla="*/ 116 h 153"/>
                <a:gd name="T94" fmla="*/ 59 w 109"/>
                <a:gd name="T95" fmla="*/ 124 h 153"/>
                <a:gd name="T96" fmla="*/ 54 w 109"/>
                <a:gd name="T97" fmla="*/ 136 h 153"/>
                <a:gd name="T98" fmla="*/ 64 w 109"/>
                <a:gd name="T99" fmla="*/ 130 h 153"/>
                <a:gd name="T100" fmla="*/ 73 w 109"/>
                <a:gd name="T101" fmla="*/ 127 h 153"/>
                <a:gd name="T102" fmla="*/ 82 w 109"/>
                <a:gd name="T103" fmla="*/ 147 h 153"/>
                <a:gd name="T104" fmla="*/ 94 w 109"/>
                <a:gd name="T105" fmla="*/ 153 h 153"/>
                <a:gd name="T106" fmla="*/ 93 w 109"/>
                <a:gd name="T107" fmla="*/ 138 h 153"/>
                <a:gd name="T108" fmla="*/ 105 w 109"/>
                <a:gd name="T109" fmla="*/ 133 h 15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109"/>
                <a:gd name="T166" fmla="*/ 0 h 153"/>
                <a:gd name="T167" fmla="*/ 109 w 109"/>
                <a:gd name="T168" fmla="*/ 153 h 15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3" name="Freeform 144"/>
            <p:cNvSpPr>
              <a:spLocks noEditPoints="1" noChangeArrowheads="1"/>
            </p:cNvSpPr>
            <p:nvPr/>
          </p:nvSpPr>
          <p:spPr bwMode="auto">
            <a:xfrm>
              <a:off x="6664325" y="2535237"/>
              <a:ext cx="273050" cy="173038"/>
            </a:xfrm>
            <a:custGeom>
              <a:avLst/>
              <a:gdLst>
                <a:gd name="T0" fmla="*/ 102 w 143"/>
                <a:gd name="T1" fmla="*/ 84 h 91"/>
                <a:gd name="T2" fmla="*/ 94 w 143"/>
                <a:gd name="T3" fmla="*/ 76 h 91"/>
                <a:gd name="T4" fmla="*/ 83 w 143"/>
                <a:gd name="T5" fmla="*/ 71 h 91"/>
                <a:gd name="T6" fmla="*/ 75 w 143"/>
                <a:gd name="T7" fmla="*/ 56 h 91"/>
                <a:gd name="T8" fmla="*/ 72 w 143"/>
                <a:gd name="T9" fmla="*/ 47 h 91"/>
                <a:gd name="T10" fmla="*/ 75 w 143"/>
                <a:gd name="T11" fmla="*/ 39 h 91"/>
                <a:gd name="T12" fmla="*/ 52 w 143"/>
                <a:gd name="T13" fmla="*/ 27 h 91"/>
                <a:gd name="T14" fmla="*/ 8 w 143"/>
                <a:gd name="T15" fmla="*/ 3 h 91"/>
                <a:gd name="T16" fmla="*/ 0 w 143"/>
                <a:gd name="T17" fmla="*/ 0 h 91"/>
                <a:gd name="T18" fmla="*/ 0 w 143"/>
                <a:gd name="T19" fmla="*/ 71 h 91"/>
                <a:gd name="T20" fmla="*/ 12 w 143"/>
                <a:gd name="T21" fmla="*/ 75 h 91"/>
                <a:gd name="T22" fmla="*/ 25 w 143"/>
                <a:gd name="T23" fmla="*/ 68 h 91"/>
                <a:gd name="T24" fmla="*/ 32 w 143"/>
                <a:gd name="T25" fmla="*/ 59 h 91"/>
                <a:gd name="T26" fmla="*/ 56 w 143"/>
                <a:gd name="T27" fmla="*/ 65 h 91"/>
                <a:gd name="T28" fmla="*/ 80 w 143"/>
                <a:gd name="T29" fmla="*/ 87 h 91"/>
                <a:gd name="T30" fmla="*/ 104 w 143"/>
                <a:gd name="T31" fmla="*/ 91 h 91"/>
                <a:gd name="T32" fmla="*/ 102 w 143"/>
                <a:gd name="T33" fmla="*/ 84 h 91"/>
                <a:gd name="T34" fmla="*/ 121 w 143"/>
                <a:gd name="T35" fmla="*/ 25 h 91"/>
                <a:gd name="T36" fmla="*/ 108 w 143"/>
                <a:gd name="T37" fmla="*/ 33 h 91"/>
                <a:gd name="T38" fmla="*/ 84 w 143"/>
                <a:gd name="T39" fmla="*/ 34 h 91"/>
                <a:gd name="T40" fmla="*/ 102 w 143"/>
                <a:gd name="T41" fmla="*/ 42 h 91"/>
                <a:gd name="T42" fmla="*/ 125 w 143"/>
                <a:gd name="T43" fmla="*/ 30 h 91"/>
                <a:gd name="T44" fmla="*/ 129 w 143"/>
                <a:gd name="T45" fmla="*/ 20 h 91"/>
                <a:gd name="T46" fmla="*/ 121 w 143"/>
                <a:gd name="T47" fmla="*/ 25 h 91"/>
                <a:gd name="T48" fmla="*/ 133 w 143"/>
                <a:gd name="T49" fmla="*/ 12 h 91"/>
                <a:gd name="T50" fmla="*/ 129 w 143"/>
                <a:gd name="T51" fmla="*/ 13 h 91"/>
                <a:gd name="T52" fmla="*/ 136 w 143"/>
                <a:gd name="T53" fmla="*/ 23 h 91"/>
                <a:gd name="T54" fmla="*/ 133 w 143"/>
                <a:gd name="T55" fmla="*/ 12 h 91"/>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43"/>
                <a:gd name="T85" fmla="*/ 0 h 91"/>
                <a:gd name="T86" fmla="*/ 143 w 143"/>
                <a:gd name="T87" fmla="*/ 91 h 91"/>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4" name="Freeform 145"/>
            <p:cNvSpPr>
              <a:spLocks noChangeArrowheads="1"/>
            </p:cNvSpPr>
            <p:nvPr/>
          </p:nvSpPr>
          <p:spPr bwMode="auto">
            <a:xfrm>
              <a:off x="5362575" y="2263775"/>
              <a:ext cx="46038" cy="88900"/>
            </a:xfrm>
            <a:custGeom>
              <a:avLst/>
              <a:gdLst>
                <a:gd name="T0" fmla="*/ 5 w 24"/>
                <a:gd name="T1" fmla="*/ 0 h 47"/>
                <a:gd name="T2" fmla="*/ 1 w 24"/>
                <a:gd name="T3" fmla="*/ 11 h 47"/>
                <a:gd name="T4" fmla="*/ 1 w 24"/>
                <a:gd name="T5" fmla="*/ 26 h 47"/>
                <a:gd name="T6" fmla="*/ 6 w 24"/>
                <a:gd name="T7" fmla="*/ 43 h 47"/>
                <a:gd name="T8" fmla="*/ 24 w 24"/>
                <a:gd name="T9" fmla="*/ 27 h 47"/>
                <a:gd name="T10" fmla="*/ 5 w 24"/>
                <a:gd name="T11" fmla="*/ 0 h 47"/>
                <a:gd name="T12" fmla="*/ 0 60000 65536"/>
                <a:gd name="T13" fmla="*/ 0 60000 65536"/>
                <a:gd name="T14" fmla="*/ 0 60000 65536"/>
                <a:gd name="T15" fmla="*/ 0 60000 65536"/>
                <a:gd name="T16" fmla="*/ 0 60000 65536"/>
                <a:gd name="T17" fmla="*/ 0 60000 65536"/>
                <a:gd name="T18" fmla="*/ 0 w 24"/>
                <a:gd name="T19" fmla="*/ 0 h 47"/>
                <a:gd name="T20" fmla="*/ 24 w 24"/>
                <a:gd name="T21" fmla="*/ 47 h 47"/>
              </a:gdLst>
              <a:ahLst/>
              <a:cxnLst>
                <a:cxn ang="T12">
                  <a:pos x="T0" y="T1"/>
                </a:cxn>
                <a:cxn ang="T13">
                  <a:pos x="T2" y="T3"/>
                </a:cxn>
                <a:cxn ang="T14">
                  <a:pos x="T4" y="T5"/>
                </a:cxn>
                <a:cxn ang="T15">
                  <a:pos x="T6" y="T7"/>
                </a:cxn>
                <a:cxn ang="T16">
                  <a:pos x="T8" y="T9"/>
                </a:cxn>
                <a:cxn ang="T17">
                  <a:pos x="T10" y="T11"/>
                </a:cxn>
              </a:cxnLst>
              <a:rect l="T18" t="T19" r="T20" b="T21"/>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5" name="Freeform 146"/>
            <p:cNvSpPr>
              <a:spLocks noChangeArrowheads="1"/>
            </p:cNvSpPr>
            <p:nvPr/>
          </p:nvSpPr>
          <p:spPr bwMode="auto">
            <a:xfrm>
              <a:off x="4559300" y="2724150"/>
              <a:ext cx="160338" cy="317500"/>
            </a:xfrm>
            <a:custGeom>
              <a:avLst/>
              <a:gdLst>
                <a:gd name="T0" fmla="*/ 71 w 84"/>
                <a:gd name="T1" fmla="*/ 5 h 166"/>
                <a:gd name="T2" fmla="*/ 67 w 84"/>
                <a:gd name="T3" fmla="*/ 9 h 166"/>
                <a:gd name="T4" fmla="*/ 65 w 84"/>
                <a:gd name="T5" fmla="*/ 17 h 166"/>
                <a:gd name="T6" fmla="*/ 59 w 84"/>
                <a:gd name="T7" fmla="*/ 22 h 166"/>
                <a:gd name="T8" fmla="*/ 53 w 84"/>
                <a:gd name="T9" fmla="*/ 27 h 166"/>
                <a:gd name="T10" fmla="*/ 53 w 84"/>
                <a:gd name="T11" fmla="*/ 33 h 166"/>
                <a:gd name="T12" fmla="*/ 44 w 84"/>
                <a:gd name="T13" fmla="*/ 40 h 166"/>
                <a:gd name="T14" fmla="*/ 29 w 84"/>
                <a:gd name="T15" fmla="*/ 48 h 166"/>
                <a:gd name="T16" fmla="*/ 14 w 84"/>
                <a:gd name="T17" fmla="*/ 50 h 166"/>
                <a:gd name="T18" fmla="*/ 10 w 84"/>
                <a:gd name="T19" fmla="*/ 65 h 166"/>
                <a:gd name="T20" fmla="*/ 11 w 84"/>
                <a:gd name="T21" fmla="*/ 86 h 166"/>
                <a:gd name="T22" fmla="*/ 8 w 84"/>
                <a:gd name="T23" fmla="*/ 109 h 166"/>
                <a:gd name="T24" fmla="*/ 4 w 84"/>
                <a:gd name="T25" fmla="*/ 136 h 166"/>
                <a:gd name="T26" fmla="*/ 11 w 84"/>
                <a:gd name="T27" fmla="*/ 157 h 166"/>
                <a:gd name="T28" fmla="*/ 31 w 84"/>
                <a:gd name="T29" fmla="*/ 162 h 166"/>
                <a:gd name="T30" fmla="*/ 43 w 84"/>
                <a:gd name="T31" fmla="*/ 158 h 166"/>
                <a:gd name="T32" fmla="*/ 59 w 84"/>
                <a:gd name="T33" fmla="*/ 110 h 166"/>
                <a:gd name="T34" fmla="*/ 72 w 84"/>
                <a:gd name="T35" fmla="*/ 66 h 166"/>
                <a:gd name="T36" fmla="*/ 74 w 84"/>
                <a:gd name="T37" fmla="*/ 54 h 166"/>
                <a:gd name="T38" fmla="*/ 77 w 84"/>
                <a:gd name="T39" fmla="*/ 47 h 166"/>
                <a:gd name="T40" fmla="*/ 83 w 84"/>
                <a:gd name="T41" fmla="*/ 45 h 166"/>
                <a:gd name="T42" fmla="*/ 79 w 84"/>
                <a:gd name="T43" fmla="*/ 24 h 166"/>
                <a:gd name="T44" fmla="*/ 71 w 84"/>
                <a:gd name="T45" fmla="*/ 5 h 16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84"/>
                <a:gd name="T70" fmla="*/ 0 h 166"/>
                <a:gd name="T71" fmla="*/ 84 w 84"/>
                <a:gd name="T72" fmla="*/ 166 h 16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6" name="Freeform 147"/>
            <p:cNvSpPr>
              <a:spLocks noEditPoints="1" noChangeArrowheads="1"/>
            </p:cNvSpPr>
            <p:nvPr/>
          </p:nvSpPr>
          <p:spPr bwMode="auto">
            <a:xfrm>
              <a:off x="4552950" y="2052637"/>
              <a:ext cx="258763" cy="157163"/>
            </a:xfrm>
            <a:custGeom>
              <a:avLst/>
              <a:gdLst>
                <a:gd name="T0" fmla="*/ 95 w 135"/>
                <a:gd name="T1" fmla="*/ 3 h 82"/>
                <a:gd name="T2" fmla="*/ 73 w 135"/>
                <a:gd name="T3" fmla="*/ 4 h 82"/>
                <a:gd name="T4" fmla="*/ 56 w 135"/>
                <a:gd name="T5" fmla="*/ 19 h 82"/>
                <a:gd name="T6" fmla="*/ 48 w 135"/>
                <a:gd name="T7" fmla="*/ 22 h 82"/>
                <a:gd name="T8" fmla="*/ 32 w 135"/>
                <a:gd name="T9" fmla="*/ 20 h 82"/>
                <a:gd name="T10" fmla="*/ 18 w 135"/>
                <a:gd name="T11" fmla="*/ 19 h 82"/>
                <a:gd name="T12" fmla="*/ 10 w 135"/>
                <a:gd name="T13" fmla="*/ 17 h 82"/>
                <a:gd name="T14" fmla="*/ 5 w 135"/>
                <a:gd name="T15" fmla="*/ 21 h 82"/>
                <a:gd name="T16" fmla="*/ 6 w 135"/>
                <a:gd name="T17" fmla="*/ 28 h 82"/>
                <a:gd name="T18" fmla="*/ 0 w 135"/>
                <a:gd name="T19" fmla="*/ 30 h 82"/>
                <a:gd name="T20" fmla="*/ 1 w 135"/>
                <a:gd name="T21" fmla="*/ 37 h 82"/>
                <a:gd name="T22" fmla="*/ 5 w 135"/>
                <a:gd name="T23" fmla="*/ 55 h 82"/>
                <a:gd name="T24" fmla="*/ 9 w 135"/>
                <a:gd name="T25" fmla="*/ 72 h 82"/>
                <a:gd name="T26" fmla="*/ 29 w 135"/>
                <a:gd name="T27" fmla="*/ 70 h 82"/>
                <a:gd name="T28" fmla="*/ 44 w 135"/>
                <a:gd name="T29" fmla="*/ 65 h 82"/>
                <a:gd name="T30" fmla="*/ 56 w 135"/>
                <a:gd name="T31" fmla="*/ 59 h 82"/>
                <a:gd name="T32" fmla="*/ 67 w 135"/>
                <a:gd name="T33" fmla="*/ 57 h 82"/>
                <a:gd name="T34" fmla="*/ 76 w 135"/>
                <a:gd name="T35" fmla="*/ 51 h 82"/>
                <a:gd name="T36" fmla="*/ 100 w 135"/>
                <a:gd name="T37" fmla="*/ 43 h 82"/>
                <a:gd name="T38" fmla="*/ 111 w 135"/>
                <a:gd name="T39" fmla="*/ 32 h 82"/>
                <a:gd name="T40" fmla="*/ 120 w 135"/>
                <a:gd name="T41" fmla="*/ 28 h 82"/>
                <a:gd name="T42" fmla="*/ 106 w 135"/>
                <a:gd name="T43" fmla="*/ 0 h 82"/>
                <a:gd name="T44" fmla="*/ 95 w 135"/>
                <a:gd name="T45" fmla="*/ 3 h 82"/>
                <a:gd name="T46" fmla="*/ 123 w 135"/>
                <a:gd name="T47" fmla="*/ 78 h 82"/>
                <a:gd name="T48" fmla="*/ 134 w 135"/>
                <a:gd name="T49" fmla="*/ 76 h 82"/>
                <a:gd name="T50" fmla="*/ 123 w 135"/>
                <a:gd name="T51" fmla="*/ 78 h 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35"/>
                <a:gd name="T79" fmla="*/ 0 h 82"/>
                <a:gd name="T80" fmla="*/ 135 w 135"/>
                <a:gd name="T81" fmla="*/ 82 h 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7" name="Freeform 148"/>
            <p:cNvSpPr>
              <a:spLocks noEditPoints="1" noChangeArrowheads="1"/>
            </p:cNvSpPr>
            <p:nvPr/>
          </p:nvSpPr>
          <p:spPr bwMode="auto">
            <a:xfrm>
              <a:off x="6961188" y="2592387"/>
              <a:ext cx="174625" cy="125413"/>
            </a:xfrm>
            <a:custGeom>
              <a:avLst/>
              <a:gdLst>
                <a:gd name="T0" fmla="*/ 1 w 92"/>
                <a:gd name="T1" fmla="*/ 3 h 66"/>
                <a:gd name="T2" fmla="*/ 15 w 92"/>
                <a:gd name="T3" fmla="*/ 19 h 66"/>
                <a:gd name="T4" fmla="*/ 1 w 92"/>
                <a:gd name="T5" fmla="*/ 3 h 66"/>
                <a:gd name="T6" fmla="*/ 22 w 92"/>
                <a:gd name="T7" fmla="*/ 17 h 66"/>
                <a:gd name="T8" fmla="*/ 32 w 92"/>
                <a:gd name="T9" fmla="*/ 24 h 66"/>
                <a:gd name="T10" fmla="*/ 22 w 92"/>
                <a:gd name="T11" fmla="*/ 17 h 66"/>
                <a:gd name="T12" fmla="*/ 60 w 92"/>
                <a:gd name="T13" fmla="*/ 37 h 66"/>
                <a:gd name="T14" fmla="*/ 44 w 92"/>
                <a:gd name="T15" fmla="*/ 28 h 66"/>
                <a:gd name="T16" fmla="*/ 60 w 92"/>
                <a:gd name="T17" fmla="*/ 37 h 66"/>
                <a:gd name="T18" fmla="*/ 58 w 92"/>
                <a:gd name="T19" fmla="*/ 47 h 66"/>
                <a:gd name="T20" fmla="*/ 69 w 92"/>
                <a:gd name="T21" fmla="*/ 54 h 66"/>
                <a:gd name="T22" fmla="*/ 58 w 92"/>
                <a:gd name="T23" fmla="*/ 47 h 66"/>
                <a:gd name="T24" fmla="*/ 78 w 92"/>
                <a:gd name="T25" fmla="*/ 58 h 66"/>
                <a:gd name="T26" fmla="*/ 89 w 92"/>
                <a:gd name="T27" fmla="*/ 63 h 66"/>
                <a:gd name="T28" fmla="*/ 78 w 92"/>
                <a:gd name="T29" fmla="*/ 58 h 66"/>
                <a:gd name="T30" fmla="*/ 70 w 92"/>
                <a:gd name="T31" fmla="*/ 36 h 66"/>
                <a:gd name="T32" fmla="*/ 79 w 92"/>
                <a:gd name="T33" fmla="*/ 51 h 66"/>
                <a:gd name="T34" fmla="*/ 70 w 92"/>
                <a:gd name="T35" fmla="*/ 3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2"/>
                <a:gd name="T55" fmla="*/ 0 h 66"/>
                <a:gd name="T56" fmla="*/ 92 w 92"/>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rgbClr val="C9C9C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9848" name="Freeform 149"/>
            <p:cNvSpPr>
              <a:spLocks noEditPoints="1" noChangeArrowheads="1"/>
            </p:cNvSpPr>
            <p:nvPr/>
          </p:nvSpPr>
          <p:spPr bwMode="auto">
            <a:xfrm>
              <a:off x="6961188" y="2592387"/>
              <a:ext cx="174625" cy="125413"/>
            </a:xfrm>
            <a:custGeom>
              <a:avLst/>
              <a:gdLst>
                <a:gd name="T0" fmla="*/ 1 w 92"/>
                <a:gd name="T1" fmla="*/ 3 h 66"/>
                <a:gd name="T2" fmla="*/ 15 w 92"/>
                <a:gd name="T3" fmla="*/ 19 h 66"/>
                <a:gd name="T4" fmla="*/ 1 w 92"/>
                <a:gd name="T5" fmla="*/ 3 h 66"/>
                <a:gd name="T6" fmla="*/ 22 w 92"/>
                <a:gd name="T7" fmla="*/ 17 h 66"/>
                <a:gd name="T8" fmla="*/ 32 w 92"/>
                <a:gd name="T9" fmla="*/ 24 h 66"/>
                <a:gd name="T10" fmla="*/ 22 w 92"/>
                <a:gd name="T11" fmla="*/ 17 h 66"/>
                <a:gd name="T12" fmla="*/ 60 w 92"/>
                <a:gd name="T13" fmla="*/ 37 h 66"/>
                <a:gd name="T14" fmla="*/ 44 w 92"/>
                <a:gd name="T15" fmla="*/ 28 h 66"/>
                <a:gd name="T16" fmla="*/ 60 w 92"/>
                <a:gd name="T17" fmla="*/ 37 h 66"/>
                <a:gd name="T18" fmla="*/ 58 w 92"/>
                <a:gd name="T19" fmla="*/ 47 h 66"/>
                <a:gd name="T20" fmla="*/ 69 w 92"/>
                <a:gd name="T21" fmla="*/ 54 h 66"/>
                <a:gd name="T22" fmla="*/ 58 w 92"/>
                <a:gd name="T23" fmla="*/ 47 h 66"/>
                <a:gd name="T24" fmla="*/ 78 w 92"/>
                <a:gd name="T25" fmla="*/ 58 h 66"/>
                <a:gd name="T26" fmla="*/ 89 w 92"/>
                <a:gd name="T27" fmla="*/ 63 h 66"/>
                <a:gd name="T28" fmla="*/ 78 w 92"/>
                <a:gd name="T29" fmla="*/ 58 h 66"/>
                <a:gd name="T30" fmla="*/ 70 w 92"/>
                <a:gd name="T31" fmla="*/ 36 h 66"/>
                <a:gd name="T32" fmla="*/ 79 w 92"/>
                <a:gd name="T33" fmla="*/ 51 h 66"/>
                <a:gd name="T34" fmla="*/ 70 w 92"/>
                <a:gd name="T35" fmla="*/ 36 h 6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92"/>
                <a:gd name="T55" fmla="*/ 0 h 66"/>
                <a:gd name="T56" fmla="*/ 92 w 92"/>
                <a:gd name="T57" fmla="*/ 66 h 6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49" name="Freeform 150"/>
            <p:cNvSpPr>
              <a:spLocks noEditPoints="1" noChangeArrowheads="1"/>
            </p:cNvSpPr>
            <p:nvPr/>
          </p:nvSpPr>
          <p:spPr bwMode="auto">
            <a:xfrm>
              <a:off x="6054725" y="2706687"/>
              <a:ext cx="884238" cy="787400"/>
            </a:xfrm>
            <a:custGeom>
              <a:avLst/>
              <a:gdLst>
                <a:gd name="T0" fmla="*/ 457 w 463"/>
                <a:gd name="T1" fmla="*/ 180 h 412"/>
                <a:gd name="T2" fmla="*/ 438 w 463"/>
                <a:gd name="T3" fmla="*/ 160 h 412"/>
                <a:gd name="T4" fmla="*/ 424 w 463"/>
                <a:gd name="T5" fmla="*/ 139 h 412"/>
                <a:gd name="T6" fmla="*/ 410 w 463"/>
                <a:gd name="T7" fmla="*/ 124 h 412"/>
                <a:gd name="T8" fmla="*/ 378 w 463"/>
                <a:gd name="T9" fmla="*/ 93 h 412"/>
                <a:gd name="T10" fmla="*/ 367 w 463"/>
                <a:gd name="T11" fmla="*/ 53 h 412"/>
                <a:gd name="T12" fmla="*/ 347 w 463"/>
                <a:gd name="T13" fmla="*/ 33 h 412"/>
                <a:gd name="T14" fmla="*/ 329 w 463"/>
                <a:gd name="T15" fmla="*/ 10 h 412"/>
                <a:gd name="T16" fmla="*/ 324 w 463"/>
                <a:gd name="T17" fmla="*/ 51 h 412"/>
                <a:gd name="T18" fmla="*/ 297 w 463"/>
                <a:gd name="T19" fmla="*/ 76 h 412"/>
                <a:gd name="T20" fmla="*/ 265 w 463"/>
                <a:gd name="T21" fmla="*/ 59 h 412"/>
                <a:gd name="T22" fmla="*/ 259 w 463"/>
                <a:gd name="T23" fmla="*/ 35 h 412"/>
                <a:gd name="T24" fmla="*/ 268 w 463"/>
                <a:gd name="T25" fmla="*/ 17 h 412"/>
                <a:gd name="T26" fmla="*/ 251 w 463"/>
                <a:gd name="T27" fmla="*/ 19 h 412"/>
                <a:gd name="T28" fmla="*/ 222 w 463"/>
                <a:gd name="T29" fmla="*/ 13 h 412"/>
                <a:gd name="T30" fmla="*/ 194 w 463"/>
                <a:gd name="T31" fmla="*/ 32 h 412"/>
                <a:gd name="T32" fmla="*/ 184 w 463"/>
                <a:gd name="T33" fmla="*/ 51 h 412"/>
                <a:gd name="T34" fmla="*/ 167 w 463"/>
                <a:gd name="T35" fmla="*/ 44 h 412"/>
                <a:gd name="T36" fmla="*/ 147 w 463"/>
                <a:gd name="T37" fmla="*/ 46 h 412"/>
                <a:gd name="T38" fmla="*/ 131 w 463"/>
                <a:gd name="T39" fmla="*/ 55 h 412"/>
                <a:gd name="T40" fmla="*/ 123 w 463"/>
                <a:gd name="T41" fmla="*/ 73 h 412"/>
                <a:gd name="T42" fmla="*/ 106 w 463"/>
                <a:gd name="T43" fmla="*/ 75 h 412"/>
                <a:gd name="T44" fmla="*/ 69 w 463"/>
                <a:gd name="T45" fmla="*/ 110 h 412"/>
                <a:gd name="T46" fmla="*/ 34 w 463"/>
                <a:gd name="T47" fmla="*/ 121 h 412"/>
                <a:gd name="T48" fmla="*/ 13 w 463"/>
                <a:gd name="T49" fmla="*/ 130 h 412"/>
                <a:gd name="T50" fmla="*/ 6 w 463"/>
                <a:gd name="T51" fmla="*/ 169 h 412"/>
                <a:gd name="T52" fmla="*/ 9 w 463"/>
                <a:gd name="T53" fmla="*/ 187 h 412"/>
                <a:gd name="T54" fmla="*/ 22 w 463"/>
                <a:gd name="T55" fmla="*/ 227 h 412"/>
                <a:gd name="T56" fmla="*/ 23 w 463"/>
                <a:gd name="T57" fmla="*/ 277 h 412"/>
                <a:gd name="T58" fmla="*/ 56 w 463"/>
                <a:gd name="T59" fmla="*/ 294 h 412"/>
                <a:gd name="T60" fmla="*/ 104 w 463"/>
                <a:gd name="T61" fmla="*/ 280 h 412"/>
                <a:gd name="T62" fmla="*/ 157 w 463"/>
                <a:gd name="T63" fmla="*/ 260 h 412"/>
                <a:gd name="T64" fmla="*/ 219 w 463"/>
                <a:gd name="T65" fmla="*/ 256 h 412"/>
                <a:gd name="T66" fmla="*/ 240 w 463"/>
                <a:gd name="T67" fmla="*/ 268 h 412"/>
                <a:gd name="T68" fmla="*/ 262 w 463"/>
                <a:gd name="T69" fmla="*/ 287 h 412"/>
                <a:gd name="T70" fmla="*/ 278 w 463"/>
                <a:gd name="T71" fmla="*/ 285 h 412"/>
                <a:gd name="T72" fmla="*/ 288 w 463"/>
                <a:gd name="T73" fmla="*/ 289 h 412"/>
                <a:gd name="T74" fmla="*/ 304 w 463"/>
                <a:gd name="T75" fmla="*/ 317 h 412"/>
                <a:gd name="T76" fmla="*/ 344 w 463"/>
                <a:gd name="T77" fmla="*/ 344 h 412"/>
                <a:gd name="T78" fmla="*/ 365 w 463"/>
                <a:gd name="T79" fmla="*/ 341 h 412"/>
                <a:gd name="T80" fmla="*/ 379 w 463"/>
                <a:gd name="T81" fmla="*/ 348 h 412"/>
                <a:gd name="T82" fmla="*/ 419 w 463"/>
                <a:gd name="T83" fmla="*/ 330 h 412"/>
                <a:gd name="T84" fmla="*/ 443 w 463"/>
                <a:gd name="T85" fmla="*/ 266 h 412"/>
                <a:gd name="T86" fmla="*/ 458 w 463"/>
                <a:gd name="T87" fmla="*/ 228 h 412"/>
                <a:gd name="T88" fmla="*/ 210 w 463"/>
                <a:gd name="T89" fmla="*/ 11 h 412"/>
                <a:gd name="T90" fmla="*/ 266 w 463"/>
                <a:gd name="T91" fmla="*/ 307 h 412"/>
                <a:gd name="T92" fmla="*/ 379 w 463"/>
                <a:gd name="T93" fmla="*/ 376 h 412"/>
                <a:gd name="T94" fmla="*/ 380 w 463"/>
                <a:gd name="T95" fmla="*/ 411 h 412"/>
                <a:gd name="T96" fmla="*/ 395 w 463"/>
                <a:gd name="T97" fmla="*/ 402 h 412"/>
                <a:gd name="T98" fmla="*/ 379 w 463"/>
                <a:gd name="T99" fmla="*/ 376 h 412"/>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463"/>
                <a:gd name="T151" fmla="*/ 0 h 412"/>
                <a:gd name="T152" fmla="*/ 463 w 463"/>
                <a:gd name="T153" fmla="*/ 412 h 412"/>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0" name="Freeform 151"/>
            <p:cNvSpPr>
              <a:spLocks noEditPoints="1" noChangeArrowheads="1"/>
            </p:cNvSpPr>
            <p:nvPr/>
          </p:nvSpPr>
          <p:spPr bwMode="auto">
            <a:xfrm>
              <a:off x="7212013" y="3267075"/>
              <a:ext cx="269875" cy="320675"/>
            </a:xfrm>
            <a:custGeom>
              <a:avLst/>
              <a:gdLst>
                <a:gd name="T0" fmla="*/ 87 w 141"/>
                <a:gd name="T1" fmla="*/ 81 h 168"/>
                <a:gd name="T2" fmla="*/ 78 w 141"/>
                <a:gd name="T3" fmla="*/ 84 h 168"/>
                <a:gd name="T4" fmla="*/ 67 w 141"/>
                <a:gd name="T5" fmla="*/ 79 h 168"/>
                <a:gd name="T6" fmla="*/ 61 w 141"/>
                <a:gd name="T7" fmla="*/ 89 h 168"/>
                <a:gd name="T8" fmla="*/ 52 w 141"/>
                <a:gd name="T9" fmla="*/ 105 h 168"/>
                <a:gd name="T10" fmla="*/ 21 w 141"/>
                <a:gd name="T11" fmla="*/ 125 h 168"/>
                <a:gd name="T12" fmla="*/ 7 w 141"/>
                <a:gd name="T13" fmla="*/ 139 h 168"/>
                <a:gd name="T14" fmla="*/ 4 w 141"/>
                <a:gd name="T15" fmla="*/ 151 h 168"/>
                <a:gd name="T16" fmla="*/ 14 w 141"/>
                <a:gd name="T17" fmla="*/ 156 h 168"/>
                <a:gd name="T18" fmla="*/ 22 w 141"/>
                <a:gd name="T19" fmla="*/ 159 h 168"/>
                <a:gd name="T20" fmla="*/ 43 w 141"/>
                <a:gd name="T21" fmla="*/ 154 h 168"/>
                <a:gd name="T22" fmla="*/ 50 w 141"/>
                <a:gd name="T23" fmla="*/ 141 h 168"/>
                <a:gd name="T24" fmla="*/ 56 w 141"/>
                <a:gd name="T25" fmla="*/ 129 h 168"/>
                <a:gd name="T26" fmla="*/ 69 w 141"/>
                <a:gd name="T27" fmla="*/ 122 h 168"/>
                <a:gd name="T28" fmla="*/ 72 w 141"/>
                <a:gd name="T29" fmla="*/ 116 h 168"/>
                <a:gd name="T30" fmla="*/ 80 w 141"/>
                <a:gd name="T31" fmla="*/ 105 h 168"/>
                <a:gd name="T32" fmla="*/ 89 w 141"/>
                <a:gd name="T33" fmla="*/ 90 h 168"/>
                <a:gd name="T34" fmla="*/ 87 w 141"/>
                <a:gd name="T35" fmla="*/ 81 h 168"/>
                <a:gd name="T36" fmla="*/ 15 w 141"/>
                <a:gd name="T37" fmla="*/ 167 h 168"/>
                <a:gd name="T38" fmla="*/ 19 w 141"/>
                <a:gd name="T39" fmla="*/ 162 h 168"/>
                <a:gd name="T40" fmla="*/ 15 w 141"/>
                <a:gd name="T41" fmla="*/ 167 h 168"/>
                <a:gd name="T42" fmla="*/ 128 w 141"/>
                <a:gd name="T43" fmla="*/ 41 h 168"/>
                <a:gd name="T44" fmla="*/ 117 w 141"/>
                <a:gd name="T45" fmla="*/ 40 h 168"/>
                <a:gd name="T46" fmla="*/ 110 w 141"/>
                <a:gd name="T47" fmla="*/ 33 h 168"/>
                <a:gd name="T48" fmla="*/ 105 w 141"/>
                <a:gd name="T49" fmla="*/ 24 h 168"/>
                <a:gd name="T50" fmla="*/ 105 w 141"/>
                <a:gd name="T51" fmla="*/ 30 h 168"/>
                <a:gd name="T52" fmla="*/ 100 w 141"/>
                <a:gd name="T53" fmla="*/ 28 h 168"/>
                <a:gd name="T54" fmla="*/ 96 w 141"/>
                <a:gd name="T55" fmla="*/ 20 h 168"/>
                <a:gd name="T56" fmla="*/ 92 w 141"/>
                <a:gd name="T57" fmla="*/ 10 h 168"/>
                <a:gd name="T58" fmla="*/ 78 w 141"/>
                <a:gd name="T59" fmla="*/ 0 h 168"/>
                <a:gd name="T60" fmla="*/ 81 w 141"/>
                <a:gd name="T61" fmla="*/ 12 h 168"/>
                <a:gd name="T62" fmla="*/ 89 w 141"/>
                <a:gd name="T63" fmla="*/ 20 h 168"/>
                <a:gd name="T64" fmla="*/ 96 w 141"/>
                <a:gd name="T65" fmla="*/ 29 h 168"/>
                <a:gd name="T66" fmla="*/ 94 w 141"/>
                <a:gd name="T67" fmla="*/ 46 h 168"/>
                <a:gd name="T68" fmla="*/ 85 w 141"/>
                <a:gd name="T69" fmla="*/ 56 h 168"/>
                <a:gd name="T70" fmla="*/ 100 w 141"/>
                <a:gd name="T71" fmla="*/ 69 h 168"/>
                <a:gd name="T72" fmla="*/ 97 w 141"/>
                <a:gd name="T73" fmla="*/ 87 h 168"/>
                <a:gd name="T74" fmla="*/ 107 w 141"/>
                <a:gd name="T75" fmla="*/ 89 h 168"/>
                <a:gd name="T76" fmla="*/ 119 w 141"/>
                <a:gd name="T77" fmla="*/ 71 h 168"/>
                <a:gd name="T78" fmla="*/ 123 w 141"/>
                <a:gd name="T79" fmla="*/ 60 h 168"/>
                <a:gd name="T80" fmla="*/ 130 w 141"/>
                <a:gd name="T81" fmla="*/ 57 h 168"/>
                <a:gd name="T82" fmla="*/ 135 w 141"/>
                <a:gd name="T83" fmla="*/ 50 h 168"/>
                <a:gd name="T84" fmla="*/ 139 w 141"/>
                <a:gd name="T85" fmla="*/ 40 h 168"/>
                <a:gd name="T86" fmla="*/ 128 w 141"/>
                <a:gd name="T87" fmla="*/ 41 h 16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141"/>
                <a:gd name="T133" fmla="*/ 0 h 168"/>
                <a:gd name="T134" fmla="*/ 141 w 141"/>
                <a:gd name="T135" fmla="*/ 168 h 16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1" name="Freeform 152"/>
            <p:cNvSpPr>
              <a:spLocks noEditPoints="1" noChangeArrowheads="1"/>
            </p:cNvSpPr>
            <p:nvPr/>
          </p:nvSpPr>
          <p:spPr bwMode="auto">
            <a:xfrm>
              <a:off x="7448550" y="2830512"/>
              <a:ext cx="58738" cy="53975"/>
            </a:xfrm>
            <a:custGeom>
              <a:avLst/>
              <a:gdLst>
                <a:gd name="T0" fmla="*/ 4 w 31"/>
                <a:gd name="T1" fmla="*/ 24 h 28"/>
                <a:gd name="T2" fmla="*/ 17 w 31"/>
                <a:gd name="T3" fmla="*/ 20 h 28"/>
                <a:gd name="T4" fmla="*/ 4 w 31"/>
                <a:gd name="T5" fmla="*/ 24 h 28"/>
                <a:gd name="T6" fmla="*/ 20 w 31"/>
                <a:gd name="T7" fmla="*/ 10 h 28"/>
                <a:gd name="T8" fmla="*/ 31 w 31"/>
                <a:gd name="T9" fmla="*/ 4 h 28"/>
                <a:gd name="T10" fmla="*/ 20 w 31"/>
                <a:gd name="T11" fmla="*/ 10 h 28"/>
                <a:gd name="T12" fmla="*/ 0 60000 65536"/>
                <a:gd name="T13" fmla="*/ 0 60000 65536"/>
                <a:gd name="T14" fmla="*/ 0 60000 65536"/>
                <a:gd name="T15" fmla="*/ 0 60000 65536"/>
                <a:gd name="T16" fmla="*/ 0 60000 65536"/>
                <a:gd name="T17" fmla="*/ 0 60000 65536"/>
                <a:gd name="T18" fmla="*/ 0 w 31"/>
                <a:gd name="T19" fmla="*/ 0 h 28"/>
                <a:gd name="T20" fmla="*/ 31 w 31"/>
                <a:gd name="T21" fmla="*/ 28 h 28"/>
              </a:gdLst>
              <a:ahLst/>
              <a:cxnLst>
                <a:cxn ang="T12">
                  <a:pos x="T0" y="T1"/>
                </a:cxn>
                <a:cxn ang="T13">
                  <a:pos x="T2" y="T3"/>
                </a:cxn>
                <a:cxn ang="T14">
                  <a:pos x="T4" y="T5"/>
                </a:cxn>
                <a:cxn ang="T15">
                  <a:pos x="T6" y="T7"/>
                </a:cxn>
                <a:cxn ang="T16">
                  <a:pos x="T8" y="T9"/>
                </a:cxn>
                <a:cxn ang="T17">
                  <a:pos x="T10" y="T11"/>
                </a:cxn>
              </a:cxnLst>
              <a:rect l="T18" t="T19" r="T20" b="T21"/>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2" name="Freeform 153"/>
            <p:cNvSpPr>
              <a:spLocks noChangeArrowheads="1"/>
            </p:cNvSpPr>
            <p:nvPr/>
          </p:nvSpPr>
          <p:spPr bwMode="auto">
            <a:xfrm>
              <a:off x="4773613" y="1484312"/>
              <a:ext cx="309563" cy="195263"/>
            </a:xfrm>
            <a:custGeom>
              <a:avLst/>
              <a:gdLst>
                <a:gd name="T0" fmla="*/ 161 w 162"/>
                <a:gd name="T1" fmla="*/ 64 h 102"/>
                <a:gd name="T2" fmla="*/ 151 w 162"/>
                <a:gd name="T3" fmla="*/ 61 h 102"/>
                <a:gd name="T4" fmla="*/ 139 w 162"/>
                <a:gd name="T5" fmla="*/ 53 h 102"/>
                <a:gd name="T6" fmla="*/ 126 w 162"/>
                <a:gd name="T7" fmla="*/ 45 h 102"/>
                <a:gd name="T8" fmla="*/ 115 w 162"/>
                <a:gd name="T9" fmla="*/ 37 h 102"/>
                <a:gd name="T10" fmla="*/ 110 w 162"/>
                <a:gd name="T11" fmla="*/ 28 h 102"/>
                <a:gd name="T12" fmla="*/ 105 w 162"/>
                <a:gd name="T13" fmla="*/ 20 h 102"/>
                <a:gd name="T14" fmla="*/ 88 w 162"/>
                <a:gd name="T15" fmla="*/ 18 h 102"/>
                <a:gd name="T16" fmla="*/ 84 w 162"/>
                <a:gd name="T17" fmla="*/ 6 h 102"/>
                <a:gd name="T18" fmla="*/ 76 w 162"/>
                <a:gd name="T19" fmla="*/ 3 h 102"/>
                <a:gd name="T20" fmla="*/ 68 w 162"/>
                <a:gd name="T21" fmla="*/ 1 h 102"/>
                <a:gd name="T22" fmla="*/ 63 w 162"/>
                <a:gd name="T23" fmla="*/ 4 h 102"/>
                <a:gd name="T24" fmla="*/ 59 w 162"/>
                <a:gd name="T25" fmla="*/ 8 h 102"/>
                <a:gd name="T26" fmla="*/ 51 w 162"/>
                <a:gd name="T27" fmla="*/ 14 h 102"/>
                <a:gd name="T28" fmla="*/ 47 w 162"/>
                <a:gd name="T29" fmla="*/ 19 h 102"/>
                <a:gd name="T30" fmla="*/ 39 w 162"/>
                <a:gd name="T31" fmla="*/ 17 h 102"/>
                <a:gd name="T32" fmla="*/ 31 w 162"/>
                <a:gd name="T33" fmla="*/ 15 h 102"/>
                <a:gd name="T34" fmla="*/ 17 w 162"/>
                <a:gd name="T35" fmla="*/ 5 h 102"/>
                <a:gd name="T36" fmla="*/ 6 w 162"/>
                <a:gd name="T37" fmla="*/ 11 h 102"/>
                <a:gd name="T38" fmla="*/ 11 w 162"/>
                <a:gd name="T39" fmla="*/ 9 h 102"/>
                <a:gd name="T40" fmla="*/ 20 w 162"/>
                <a:gd name="T41" fmla="*/ 19 h 102"/>
                <a:gd name="T42" fmla="*/ 25 w 162"/>
                <a:gd name="T43" fmla="*/ 26 h 102"/>
                <a:gd name="T44" fmla="*/ 14 w 162"/>
                <a:gd name="T45" fmla="*/ 28 h 102"/>
                <a:gd name="T46" fmla="*/ 3 w 162"/>
                <a:gd name="T47" fmla="*/ 28 h 102"/>
                <a:gd name="T48" fmla="*/ 6 w 162"/>
                <a:gd name="T49" fmla="*/ 38 h 102"/>
                <a:gd name="T50" fmla="*/ 6 w 162"/>
                <a:gd name="T51" fmla="*/ 45 h 102"/>
                <a:gd name="T52" fmla="*/ 13 w 162"/>
                <a:gd name="T53" fmla="*/ 47 h 102"/>
                <a:gd name="T54" fmla="*/ 15 w 162"/>
                <a:gd name="T55" fmla="*/ 56 h 102"/>
                <a:gd name="T56" fmla="*/ 15 w 162"/>
                <a:gd name="T57" fmla="*/ 71 h 102"/>
                <a:gd name="T58" fmla="*/ 24 w 162"/>
                <a:gd name="T59" fmla="*/ 70 h 102"/>
                <a:gd name="T60" fmla="*/ 34 w 162"/>
                <a:gd name="T61" fmla="*/ 63 h 102"/>
                <a:gd name="T62" fmla="*/ 42 w 162"/>
                <a:gd name="T63" fmla="*/ 62 h 102"/>
                <a:gd name="T64" fmla="*/ 55 w 162"/>
                <a:gd name="T65" fmla="*/ 62 h 102"/>
                <a:gd name="T66" fmla="*/ 64 w 162"/>
                <a:gd name="T67" fmla="*/ 66 h 102"/>
                <a:gd name="T68" fmla="*/ 69 w 162"/>
                <a:gd name="T69" fmla="*/ 68 h 102"/>
                <a:gd name="T70" fmla="*/ 79 w 162"/>
                <a:gd name="T71" fmla="*/ 71 h 102"/>
                <a:gd name="T72" fmla="*/ 84 w 162"/>
                <a:gd name="T73" fmla="*/ 75 h 102"/>
                <a:gd name="T74" fmla="*/ 91 w 162"/>
                <a:gd name="T75" fmla="*/ 82 h 102"/>
                <a:gd name="T76" fmla="*/ 99 w 162"/>
                <a:gd name="T77" fmla="*/ 83 h 102"/>
                <a:gd name="T78" fmla="*/ 101 w 162"/>
                <a:gd name="T79" fmla="*/ 97 h 102"/>
                <a:gd name="T80" fmla="*/ 104 w 162"/>
                <a:gd name="T81" fmla="*/ 96 h 102"/>
                <a:gd name="T82" fmla="*/ 112 w 162"/>
                <a:gd name="T83" fmla="*/ 99 h 102"/>
                <a:gd name="T84" fmla="*/ 122 w 162"/>
                <a:gd name="T85" fmla="*/ 95 h 102"/>
                <a:gd name="T86" fmla="*/ 138 w 162"/>
                <a:gd name="T87" fmla="*/ 86 h 102"/>
                <a:gd name="T88" fmla="*/ 144 w 162"/>
                <a:gd name="T89" fmla="*/ 75 h 102"/>
                <a:gd name="T90" fmla="*/ 153 w 162"/>
                <a:gd name="T91" fmla="*/ 69 h 102"/>
                <a:gd name="T92" fmla="*/ 162 w 162"/>
                <a:gd name="T93" fmla="*/ 71 h 102"/>
                <a:gd name="T94" fmla="*/ 161 w 162"/>
                <a:gd name="T95" fmla="*/ 64 h 102"/>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62"/>
                <a:gd name="T145" fmla="*/ 0 h 102"/>
                <a:gd name="T146" fmla="*/ 162 w 162"/>
                <a:gd name="T147" fmla="*/ 102 h 102"/>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3" name="Freeform 154"/>
            <p:cNvSpPr>
              <a:spLocks noChangeArrowheads="1"/>
            </p:cNvSpPr>
            <p:nvPr/>
          </p:nvSpPr>
          <p:spPr bwMode="auto">
            <a:xfrm>
              <a:off x="4586288" y="1554162"/>
              <a:ext cx="425450" cy="360363"/>
            </a:xfrm>
            <a:custGeom>
              <a:avLst/>
              <a:gdLst>
                <a:gd name="T0" fmla="*/ 217 w 223"/>
                <a:gd name="T1" fmla="*/ 162 h 188"/>
                <a:gd name="T2" fmla="*/ 212 w 223"/>
                <a:gd name="T3" fmla="*/ 150 h 188"/>
                <a:gd name="T4" fmla="*/ 200 w 223"/>
                <a:gd name="T5" fmla="*/ 140 h 188"/>
                <a:gd name="T6" fmla="*/ 192 w 223"/>
                <a:gd name="T7" fmla="*/ 130 h 188"/>
                <a:gd name="T8" fmla="*/ 204 w 223"/>
                <a:gd name="T9" fmla="*/ 114 h 188"/>
                <a:gd name="T10" fmla="*/ 193 w 223"/>
                <a:gd name="T11" fmla="*/ 108 h 188"/>
                <a:gd name="T12" fmla="*/ 191 w 223"/>
                <a:gd name="T13" fmla="*/ 95 h 188"/>
                <a:gd name="T14" fmla="*/ 191 w 223"/>
                <a:gd name="T15" fmla="*/ 83 h 188"/>
                <a:gd name="T16" fmla="*/ 192 w 223"/>
                <a:gd name="T17" fmla="*/ 74 h 188"/>
                <a:gd name="T18" fmla="*/ 197 w 223"/>
                <a:gd name="T19" fmla="*/ 65 h 188"/>
                <a:gd name="T20" fmla="*/ 199 w 223"/>
                <a:gd name="T21" fmla="*/ 60 h 188"/>
                <a:gd name="T22" fmla="*/ 197 w 223"/>
                <a:gd name="T23" fmla="*/ 46 h 188"/>
                <a:gd name="T24" fmla="*/ 189 w 223"/>
                <a:gd name="T25" fmla="*/ 45 h 188"/>
                <a:gd name="T26" fmla="*/ 182 w 223"/>
                <a:gd name="T27" fmla="*/ 38 h 188"/>
                <a:gd name="T28" fmla="*/ 177 w 223"/>
                <a:gd name="T29" fmla="*/ 34 h 188"/>
                <a:gd name="T30" fmla="*/ 167 w 223"/>
                <a:gd name="T31" fmla="*/ 31 h 188"/>
                <a:gd name="T32" fmla="*/ 162 w 223"/>
                <a:gd name="T33" fmla="*/ 29 h 188"/>
                <a:gd name="T34" fmla="*/ 153 w 223"/>
                <a:gd name="T35" fmla="*/ 25 h 188"/>
                <a:gd name="T36" fmla="*/ 140 w 223"/>
                <a:gd name="T37" fmla="*/ 25 h 188"/>
                <a:gd name="T38" fmla="*/ 132 w 223"/>
                <a:gd name="T39" fmla="*/ 26 h 188"/>
                <a:gd name="T40" fmla="*/ 122 w 223"/>
                <a:gd name="T41" fmla="*/ 33 h 188"/>
                <a:gd name="T42" fmla="*/ 113 w 223"/>
                <a:gd name="T43" fmla="*/ 34 h 188"/>
                <a:gd name="T44" fmla="*/ 113 w 223"/>
                <a:gd name="T45" fmla="*/ 40 h 188"/>
                <a:gd name="T46" fmla="*/ 88 w 223"/>
                <a:gd name="T47" fmla="*/ 46 h 188"/>
                <a:gd name="T48" fmla="*/ 68 w 223"/>
                <a:gd name="T49" fmla="*/ 33 h 188"/>
                <a:gd name="T50" fmla="*/ 54 w 223"/>
                <a:gd name="T51" fmla="*/ 20 h 188"/>
                <a:gd name="T52" fmla="*/ 46 w 223"/>
                <a:gd name="T53" fmla="*/ 14 h 188"/>
                <a:gd name="T54" fmla="*/ 44 w 223"/>
                <a:gd name="T55" fmla="*/ 4 h 188"/>
                <a:gd name="T56" fmla="*/ 21 w 223"/>
                <a:gd name="T57" fmla="*/ 14 h 188"/>
                <a:gd name="T58" fmla="*/ 13 w 223"/>
                <a:gd name="T59" fmla="*/ 9 h 188"/>
                <a:gd name="T60" fmla="*/ 7 w 223"/>
                <a:gd name="T61" fmla="*/ 1 h 188"/>
                <a:gd name="T62" fmla="*/ 3 w 223"/>
                <a:gd name="T63" fmla="*/ 6 h 188"/>
                <a:gd name="T64" fmla="*/ 3 w 223"/>
                <a:gd name="T65" fmla="*/ 16 h 188"/>
                <a:gd name="T66" fmla="*/ 3 w 223"/>
                <a:gd name="T67" fmla="*/ 28 h 188"/>
                <a:gd name="T68" fmla="*/ 9 w 223"/>
                <a:gd name="T69" fmla="*/ 37 h 188"/>
                <a:gd name="T70" fmla="*/ 13 w 223"/>
                <a:gd name="T71" fmla="*/ 46 h 188"/>
                <a:gd name="T72" fmla="*/ 19 w 223"/>
                <a:gd name="T73" fmla="*/ 52 h 188"/>
                <a:gd name="T74" fmla="*/ 23 w 223"/>
                <a:gd name="T75" fmla="*/ 56 h 188"/>
                <a:gd name="T76" fmla="*/ 22 w 223"/>
                <a:gd name="T77" fmla="*/ 63 h 188"/>
                <a:gd name="T78" fmla="*/ 17 w 223"/>
                <a:gd name="T79" fmla="*/ 72 h 188"/>
                <a:gd name="T80" fmla="*/ 19 w 223"/>
                <a:gd name="T81" fmla="*/ 82 h 188"/>
                <a:gd name="T82" fmla="*/ 24 w 223"/>
                <a:gd name="T83" fmla="*/ 88 h 188"/>
                <a:gd name="T84" fmla="*/ 37 w 223"/>
                <a:gd name="T85" fmla="*/ 97 h 188"/>
                <a:gd name="T86" fmla="*/ 42 w 223"/>
                <a:gd name="T87" fmla="*/ 103 h 188"/>
                <a:gd name="T88" fmla="*/ 41 w 223"/>
                <a:gd name="T89" fmla="*/ 111 h 188"/>
                <a:gd name="T90" fmla="*/ 45 w 223"/>
                <a:gd name="T91" fmla="*/ 119 h 188"/>
                <a:gd name="T92" fmla="*/ 51 w 223"/>
                <a:gd name="T93" fmla="*/ 127 h 188"/>
                <a:gd name="T94" fmla="*/ 54 w 223"/>
                <a:gd name="T95" fmla="*/ 127 h 188"/>
                <a:gd name="T96" fmla="*/ 59 w 223"/>
                <a:gd name="T97" fmla="*/ 126 h 188"/>
                <a:gd name="T98" fmla="*/ 67 w 223"/>
                <a:gd name="T99" fmla="*/ 125 h 188"/>
                <a:gd name="T100" fmla="*/ 79 w 223"/>
                <a:gd name="T101" fmla="*/ 143 h 188"/>
                <a:gd name="T102" fmla="*/ 85 w 223"/>
                <a:gd name="T103" fmla="*/ 153 h 188"/>
                <a:gd name="T104" fmla="*/ 99 w 223"/>
                <a:gd name="T105" fmla="*/ 160 h 188"/>
                <a:gd name="T106" fmla="*/ 125 w 223"/>
                <a:gd name="T107" fmla="*/ 170 h 188"/>
                <a:gd name="T108" fmla="*/ 143 w 223"/>
                <a:gd name="T109" fmla="*/ 165 h 188"/>
                <a:gd name="T110" fmla="*/ 151 w 223"/>
                <a:gd name="T111" fmla="*/ 180 h 188"/>
                <a:gd name="T112" fmla="*/ 191 w 223"/>
                <a:gd name="T113" fmla="*/ 187 h 188"/>
                <a:gd name="T114" fmla="*/ 202 w 223"/>
                <a:gd name="T115" fmla="*/ 188 h 188"/>
                <a:gd name="T116" fmla="*/ 202 w 223"/>
                <a:gd name="T117" fmla="*/ 185 h 188"/>
                <a:gd name="T118" fmla="*/ 209 w 223"/>
                <a:gd name="T119" fmla="*/ 174 h 188"/>
                <a:gd name="T120" fmla="*/ 220 w 223"/>
                <a:gd name="T121" fmla="*/ 171 h 188"/>
                <a:gd name="T122" fmla="*/ 217 w 223"/>
                <a:gd name="T123" fmla="*/ 162 h 1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3"/>
                <a:gd name="T187" fmla="*/ 0 h 188"/>
                <a:gd name="T188" fmla="*/ 223 w 223"/>
                <a:gd name="T189" fmla="*/ 188 h 1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4" name="Freeform 155"/>
            <p:cNvSpPr>
              <a:spLocks noEditPoints="1" noChangeArrowheads="1"/>
            </p:cNvSpPr>
            <p:nvPr/>
          </p:nvSpPr>
          <p:spPr bwMode="auto">
            <a:xfrm>
              <a:off x="4641850" y="1128712"/>
              <a:ext cx="876300" cy="412750"/>
            </a:xfrm>
            <a:custGeom>
              <a:avLst/>
              <a:gdLst>
                <a:gd name="T0" fmla="*/ 444 w 459"/>
                <a:gd name="T1" fmla="*/ 89 h 216"/>
                <a:gd name="T2" fmla="*/ 429 w 459"/>
                <a:gd name="T3" fmla="*/ 75 h 216"/>
                <a:gd name="T4" fmla="*/ 399 w 459"/>
                <a:gd name="T5" fmla="*/ 70 h 216"/>
                <a:gd name="T6" fmla="*/ 372 w 459"/>
                <a:gd name="T7" fmla="*/ 51 h 216"/>
                <a:gd name="T8" fmla="*/ 341 w 459"/>
                <a:gd name="T9" fmla="*/ 17 h 216"/>
                <a:gd name="T10" fmla="*/ 310 w 459"/>
                <a:gd name="T11" fmla="*/ 30 h 216"/>
                <a:gd name="T12" fmla="*/ 302 w 459"/>
                <a:gd name="T13" fmla="*/ 21 h 216"/>
                <a:gd name="T14" fmla="*/ 285 w 459"/>
                <a:gd name="T15" fmla="*/ 19 h 216"/>
                <a:gd name="T16" fmla="*/ 277 w 459"/>
                <a:gd name="T17" fmla="*/ 2 h 216"/>
                <a:gd name="T18" fmla="*/ 237 w 459"/>
                <a:gd name="T19" fmla="*/ 10 h 216"/>
                <a:gd name="T20" fmla="*/ 193 w 459"/>
                <a:gd name="T21" fmla="*/ 20 h 216"/>
                <a:gd name="T22" fmla="*/ 170 w 459"/>
                <a:gd name="T23" fmla="*/ 31 h 216"/>
                <a:gd name="T24" fmla="*/ 166 w 459"/>
                <a:gd name="T25" fmla="*/ 46 h 216"/>
                <a:gd name="T26" fmla="*/ 170 w 459"/>
                <a:gd name="T27" fmla="*/ 61 h 216"/>
                <a:gd name="T28" fmla="*/ 158 w 459"/>
                <a:gd name="T29" fmla="*/ 69 h 216"/>
                <a:gd name="T30" fmla="*/ 141 w 459"/>
                <a:gd name="T31" fmla="*/ 68 h 216"/>
                <a:gd name="T32" fmla="*/ 112 w 459"/>
                <a:gd name="T33" fmla="*/ 70 h 216"/>
                <a:gd name="T34" fmla="*/ 92 w 459"/>
                <a:gd name="T35" fmla="*/ 70 h 216"/>
                <a:gd name="T36" fmla="*/ 62 w 459"/>
                <a:gd name="T37" fmla="*/ 58 h 216"/>
                <a:gd name="T38" fmla="*/ 35 w 459"/>
                <a:gd name="T39" fmla="*/ 66 h 216"/>
                <a:gd name="T40" fmla="*/ 25 w 459"/>
                <a:gd name="T41" fmla="*/ 84 h 216"/>
                <a:gd name="T42" fmla="*/ 4 w 459"/>
                <a:gd name="T43" fmla="*/ 88 h 216"/>
                <a:gd name="T44" fmla="*/ 1 w 459"/>
                <a:gd name="T45" fmla="*/ 104 h 216"/>
                <a:gd name="T46" fmla="*/ 17 w 459"/>
                <a:gd name="T47" fmla="*/ 114 h 216"/>
                <a:gd name="T48" fmla="*/ 28 w 459"/>
                <a:gd name="T49" fmla="*/ 134 h 216"/>
                <a:gd name="T50" fmla="*/ 58 w 459"/>
                <a:gd name="T51" fmla="*/ 127 h 216"/>
                <a:gd name="T52" fmla="*/ 65 w 459"/>
                <a:gd name="T53" fmla="*/ 150 h 216"/>
                <a:gd name="T54" fmla="*/ 44 w 459"/>
                <a:gd name="T55" fmla="*/ 165 h 216"/>
                <a:gd name="T56" fmla="*/ 64 w 459"/>
                <a:gd name="T57" fmla="*/ 185 h 216"/>
                <a:gd name="T58" fmla="*/ 75 w 459"/>
                <a:gd name="T59" fmla="*/ 197 h 216"/>
                <a:gd name="T60" fmla="*/ 108 w 459"/>
                <a:gd name="T61" fmla="*/ 203 h 216"/>
                <a:gd name="T62" fmla="*/ 139 w 459"/>
                <a:gd name="T63" fmla="*/ 144 h 216"/>
                <a:gd name="T64" fmla="*/ 157 w 459"/>
                <a:gd name="T65" fmla="*/ 146 h 216"/>
                <a:gd name="T66" fmla="*/ 191 w 459"/>
                <a:gd name="T67" fmla="*/ 174 h 216"/>
                <a:gd name="T68" fmla="*/ 225 w 459"/>
                <a:gd name="T69" fmla="*/ 192 h 216"/>
                <a:gd name="T70" fmla="*/ 250 w 459"/>
                <a:gd name="T71" fmla="*/ 212 h 216"/>
                <a:gd name="T72" fmla="*/ 274 w 459"/>
                <a:gd name="T73" fmla="*/ 201 h 216"/>
                <a:gd name="T74" fmla="*/ 299 w 459"/>
                <a:gd name="T75" fmla="*/ 187 h 216"/>
                <a:gd name="T76" fmla="*/ 336 w 459"/>
                <a:gd name="T77" fmla="*/ 185 h 216"/>
                <a:gd name="T78" fmla="*/ 385 w 459"/>
                <a:gd name="T79" fmla="*/ 193 h 216"/>
                <a:gd name="T80" fmla="*/ 386 w 459"/>
                <a:gd name="T81" fmla="*/ 167 h 216"/>
                <a:gd name="T82" fmla="*/ 401 w 459"/>
                <a:gd name="T83" fmla="*/ 151 h 216"/>
                <a:gd name="T84" fmla="*/ 416 w 459"/>
                <a:gd name="T85" fmla="*/ 126 h 216"/>
                <a:gd name="T86" fmla="*/ 445 w 459"/>
                <a:gd name="T87" fmla="*/ 123 h 216"/>
                <a:gd name="T88" fmla="*/ 455 w 459"/>
                <a:gd name="T89" fmla="*/ 99 h 216"/>
                <a:gd name="T90" fmla="*/ 171 w 459"/>
                <a:gd name="T91" fmla="*/ 137 h 216"/>
                <a:gd name="T92" fmla="*/ 361 w 459"/>
                <a:gd name="T93" fmla="*/ 136 h 216"/>
                <a:gd name="T94" fmla="*/ 315 w 459"/>
                <a:gd name="T95" fmla="*/ 136 h 216"/>
                <a:gd name="T96" fmla="*/ 361 w 459"/>
                <a:gd name="T97" fmla="*/ 136 h 21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59"/>
                <a:gd name="T148" fmla="*/ 0 h 216"/>
                <a:gd name="T149" fmla="*/ 459 w 459"/>
                <a:gd name="T150" fmla="*/ 216 h 21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5" name="Freeform 156"/>
            <p:cNvSpPr>
              <a:spLocks noEditPoints="1" noChangeArrowheads="1"/>
            </p:cNvSpPr>
            <p:nvPr/>
          </p:nvSpPr>
          <p:spPr bwMode="auto">
            <a:xfrm>
              <a:off x="4064000" y="112712"/>
              <a:ext cx="3681413" cy="1411288"/>
            </a:xfrm>
            <a:custGeom>
              <a:avLst/>
              <a:gdLst>
                <a:gd name="T0" fmla="*/ 814 w 1926"/>
                <a:gd name="T1" fmla="*/ 12 h 739"/>
                <a:gd name="T2" fmla="*/ 840 w 1926"/>
                <a:gd name="T3" fmla="*/ 45 h 739"/>
                <a:gd name="T4" fmla="*/ 912 w 1926"/>
                <a:gd name="T5" fmla="*/ 61 h 739"/>
                <a:gd name="T6" fmla="*/ 822 w 1926"/>
                <a:gd name="T7" fmla="*/ 28 h 739"/>
                <a:gd name="T8" fmla="*/ 1331 w 1926"/>
                <a:gd name="T9" fmla="*/ 168 h 739"/>
                <a:gd name="T10" fmla="*/ 1358 w 1926"/>
                <a:gd name="T11" fmla="*/ 198 h 739"/>
                <a:gd name="T12" fmla="*/ 1388 w 1926"/>
                <a:gd name="T13" fmla="*/ 664 h 739"/>
                <a:gd name="T14" fmla="*/ 355 w 1926"/>
                <a:gd name="T15" fmla="*/ 25 h 739"/>
                <a:gd name="T16" fmla="*/ 1886 w 1926"/>
                <a:gd name="T17" fmla="*/ 330 h 739"/>
                <a:gd name="T18" fmla="*/ 1698 w 1926"/>
                <a:gd name="T19" fmla="*/ 277 h 739"/>
                <a:gd name="T20" fmla="*/ 1580 w 1926"/>
                <a:gd name="T21" fmla="*/ 268 h 739"/>
                <a:gd name="T22" fmla="*/ 1412 w 1926"/>
                <a:gd name="T23" fmla="*/ 221 h 739"/>
                <a:gd name="T24" fmla="*/ 1319 w 1926"/>
                <a:gd name="T25" fmla="*/ 241 h 739"/>
                <a:gd name="T26" fmla="*/ 1224 w 1926"/>
                <a:gd name="T27" fmla="*/ 204 h 739"/>
                <a:gd name="T28" fmla="*/ 1101 w 1926"/>
                <a:gd name="T29" fmla="*/ 196 h 739"/>
                <a:gd name="T30" fmla="*/ 989 w 1926"/>
                <a:gd name="T31" fmla="*/ 193 h 739"/>
                <a:gd name="T32" fmla="*/ 1007 w 1926"/>
                <a:gd name="T33" fmla="*/ 122 h 739"/>
                <a:gd name="T34" fmla="*/ 909 w 1926"/>
                <a:gd name="T35" fmla="*/ 126 h 739"/>
                <a:gd name="T36" fmla="*/ 800 w 1926"/>
                <a:gd name="T37" fmla="*/ 148 h 739"/>
                <a:gd name="T38" fmla="*/ 764 w 1926"/>
                <a:gd name="T39" fmla="*/ 190 h 739"/>
                <a:gd name="T40" fmla="*/ 667 w 1926"/>
                <a:gd name="T41" fmla="*/ 228 h 739"/>
                <a:gd name="T42" fmla="*/ 623 w 1926"/>
                <a:gd name="T43" fmla="*/ 257 h 739"/>
                <a:gd name="T44" fmla="*/ 630 w 1926"/>
                <a:gd name="T45" fmla="*/ 312 h 739"/>
                <a:gd name="T46" fmla="*/ 603 w 1926"/>
                <a:gd name="T47" fmla="*/ 320 h 739"/>
                <a:gd name="T48" fmla="*/ 557 w 1926"/>
                <a:gd name="T49" fmla="*/ 231 h 739"/>
                <a:gd name="T50" fmla="*/ 468 w 1926"/>
                <a:gd name="T51" fmla="*/ 273 h 739"/>
                <a:gd name="T52" fmla="*/ 384 w 1926"/>
                <a:gd name="T53" fmla="*/ 305 h 739"/>
                <a:gd name="T54" fmla="*/ 307 w 1926"/>
                <a:gd name="T55" fmla="*/ 312 h 739"/>
                <a:gd name="T56" fmla="*/ 230 w 1926"/>
                <a:gd name="T57" fmla="*/ 353 h 739"/>
                <a:gd name="T58" fmla="*/ 170 w 1926"/>
                <a:gd name="T59" fmla="*/ 355 h 739"/>
                <a:gd name="T60" fmla="*/ 201 w 1926"/>
                <a:gd name="T61" fmla="*/ 292 h 739"/>
                <a:gd name="T62" fmla="*/ 100 w 1926"/>
                <a:gd name="T63" fmla="*/ 296 h 739"/>
                <a:gd name="T64" fmla="*/ 133 w 1926"/>
                <a:gd name="T65" fmla="*/ 407 h 739"/>
                <a:gd name="T66" fmla="*/ 89 w 1926"/>
                <a:gd name="T67" fmla="*/ 497 h 739"/>
                <a:gd name="T68" fmla="*/ 134 w 1926"/>
                <a:gd name="T69" fmla="*/ 574 h 739"/>
                <a:gd name="T70" fmla="*/ 223 w 1926"/>
                <a:gd name="T71" fmla="*/ 617 h 739"/>
                <a:gd name="T72" fmla="*/ 193 w 1926"/>
                <a:gd name="T73" fmla="*/ 682 h 739"/>
                <a:gd name="T74" fmla="*/ 326 w 1926"/>
                <a:gd name="T75" fmla="*/ 731 h 739"/>
                <a:gd name="T76" fmla="*/ 312 w 1926"/>
                <a:gd name="T77" fmla="*/ 613 h 739"/>
                <a:gd name="T78" fmla="*/ 425 w 1926"/>
                <a:gd name="T79" fmla="*/ 599 h 739"/>
                <a:gd name="T80" fmla="*/ 472 w 1926"/>
                <a:gd name="T81" fmla="*/ 554 h 739"/>
                <a:gd name="T82" fmla="*/ 610 w 1926"/>
                <a:gd name="T83" fmla="*/ 554 h 739"/>
                <a:gd name="T84" fmla="*/ 738 w 1926"/>
                <a:gd name="T85" fmla="*/ 612 h 739"/>
                <a:gd name="T86" fmla="*/ 849 w 1926"/>
                <a:gd name="T87" fmla="*/ 616 h 739"/>
                <a:gd name="T88" fmla="*/ 939 w 1926"/>
                <a:gd name="T89" fmla="*/ 614 h 739"/>
                <a:gd name="T90" fmla="*/ 1099 w 1926"/>
                <a:gd name="T91" fmla="*/ 622 h 739"/>
                <a:gd name="T92" fmla="*/ 1210 w 1926"/>
                <a:gd name="T93" fmla="*/ 615 h 739"/>
                <a:gd name="T94" fmla="*/ 1251 w 1926"/>
                <a:gd name="T95" fmla="*/ 689 h 739"/>
                <a:gd name="T96" fmla="*/ 1365 w 1926"/>
                <a:gd name="T97" fmla="*/ 573 h 739"/>
                <a:gd name="T98" fmla="*/ 1310 w 1926"/>
                <a:gd name="T99" fmla="*/ 530 h 739"/>
                <a:gd name="T100" fmla="*/ 1484 w 1926"/>
                <a:gd name="T101" fmla="*/ 473 h 739"/>
                <a:gd name="T102" fmla="*/ 1584 w 1926"/>
                <a:gd name="T103" fmla="*/ 440 h 739"/>
                <a:gd name="T104" fmla="*/ 1544 w 1926"/>
                <a:gd name="T105" fmla="*/ 494 h 739"/>
                <a:gd name="T106" fmla="*/ 1607 w 1926"/>
                <a:gd name="T107" fmla="*/ 521 h 739"/>
                <a:gd name="T108" fmla="*/ 1697 w 1926"/>
                <a:gd name="T109" fmla="*/ 458 h 739"/>
                <a:gd name="T110" fmla="*/ 1766 w 1926"/>
                <a:gd name="T111" fmla="*/ 373 h 739"/>
                <a:gd name="T112" fmla="*/ 1875 w 1926"/>
                <a:gd name="T113" fmla="*/ 379 h 739"/>
                <a:gd name="T114" fmla="*/ 993 w 1926"/>
                <a:gd name="T115" fmla="*/ 567 h 739"/>
                <a:gd name="T116" fmla="*/ 386 w 1926"/>
                <a:gd name="T117" fmla="*/ 247 h 739"/>
                <a:gd name="T118" fmla="*/ 485 w 1926"/>
                <a:gd name="T119" fmla="*/ 133 h 739"/>
                <a:gd name="T120" fmla="*/ 415 w 1926"/>
                <a:gd name="T121" fmla="*/ 39 h 739"/>
                <a:gd name="T122" fmla="*/ 464 w 1926"/>
                <a:gd name="T123" fmla="*/ 16 h 7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926"/>
                <a:gd name="T187" fmla="*/ 0 h 739"/>
                <a:gd name="T188" fmla="*/ 1926 w 1926"/>
                <a:gd name="T189" fmla="*/ 739 h 7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solidFill>
              <a:srgbClr val="C9C9C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29856" name="Freeform 158"/>
            <p:cNvSpPr>
              <a:spLocks noChangeArrowheads="1"/>
            </p:cNvSpPr>
            <p:nvPr/>
          </p:nvSpPr>
          <p:spPr bwMode="auto">
            <a:xfrm>
              <a:off x="3908425" y="2347912"/>
              <a:ext cx="395288" cy="415925"/>
            </a:xfrm>
            <a:custGeom>
              <a:avLst/>
              <a:gdLst>
                <a:gd name="T0" fmla="*/ 184 w 206"/>
                <a:gd name="T1" fmla="*/ 102 h 218"/>
                <a:gd name="T2" fmla="*/ 184 w 206"/>
                <a:gd name="T3" fmla="*/ 95 h 218"/>
                <a:gd name="T4" fmla="*/ 181 w 206"/>
                <a:gd name="T5" fmla="*/ 91 h 218"/>
                <a:gd name="T6" fmla="*/ 186 w 206"/>
                <a:gd name="T7" fmla="*/ 81 h 218"/>
                <a:gd name="T8" fmla="*/ 189 w 206"/>
                <a:gd name="T9" fmla="*/ 71 h 218"/>
                <a:gd name="T10" fmla="*/ 194 w 206"/>
                <a:gd name="T11" fmla="*/ 54 h 218"/>
                <a:gd name="T12" fmla="*/ 203 w 206"/>
                <a:gd name="T13" fmla="*/ 44 h 218"/>
                <a:gd name="T14" fmla="*/ 203 w 206"/>
                <a:gd name="T15" fmla="*/ 33 h 218"/>
                <a:gd name="T16" fmla="*/ 204 w 206"/>
                <a:gd name="T17" fmla="*/ 23 h 218"/>
                <a:gd name="T18" fmla="*/ 185 w 206"/>
                <a:gd name="T19" fmla="*/ 13 h 218"/>
                <a:gd name="T20" fmla="*/ 172 w 206"/>
                <a:gd name="T21" fmla="*/ 13 h 218"/>
                <a:gd name="T22" fmla="*/ 164 w 206"/>
                <a:gd name="T23" fmla="*/ 4 h 218"/>
                <a:gd name="T24" fmla="*/ 156 w 206"/>
                <a:gd name="T25" fmla="*/ 6 h 218"/>
                <a:gd name="T26" fmla="*/ 134 w 206"/>
                <a:gd name="T27" fmla="*/ 6 h 218"/>
                <a:gd name="T28" fmla="*/ 114 w 206"/>
                <a:gd name="T29" fmla="*/ 9 h 218"/>
                <a:gd name="T30" fmla="*/ 89 w 206"/>
                <a:gd name="T31" fmla="*/ 13 h 218"/>
                <a:gd name="T32" fmla="*/ 68 w 206"/>
                <a:gd name="T33" fmla="*/ 16 h 218"/>
                <a:gd name="T34" fmla="*/ 66 w 206"/>
                <a:gd name="T35" fmla="*/ 35 h 218"/>
                <a:gd name="T36" fmla="*/ 53 w 206"/>
                <a:gd name="T37" fmla="*/ 71 h 218"/>
                <a:gd name="T38" fmla="*/ 43 w 206"/>
                <a:gd name="T39" fmla="*/ 102 h 218"/>
                <a:gd name="T40" fmla="*/ 32 w 206"/>
                <a:gd name="T41" fmla="*/ 117 h 218"/>
                <a:gd name="T42" fmla="*/ 18 w 206"/>
                <a:gd name="T43" fmla="*/ 117 h 218"/>
                <a:gd name="T44" fmla="*/ 0 w 206"/>
                <a:gd name="T45" fmla="*/ 121 h 218"/>
                <a:gd name="T46" fmla="*/ 4 w 206"/>
                <a:gd name="T47" fmla="*/ 135 h 218"/>
                <a:gd name="T48" fmla="*/ 47 w 206"/>
                <a:gd name="T49" fmla="*/ 132 h 218"/>
                <a:gd name="T50" fmla="*/ 53 w 206"/>
                <a:gd name="T51" fmla="*/ 150 h 218"/>
                <a:gd name="T52" fmla="*/ 76 w 206"/>
                <a:gd name="T53" fmla="*/ 155 h 218"/>
                <a:gd name="T54" fmla="*/ 89 w 206"/>
                <a:gd name="T55" fmla="*/ 145 h 218"/>
                <a:gd name="T56" fmla="*/ 102 w 206"/>
                <a:gd name="T57" fmla="*/ 149 h 218"/>
                <a:gd name="T58" fmla="*/ 103 w 206"/>
                <a:gd name="T59" fmla="*/ 174 h 218"/>
                <a:gd name="T60" fmla="*/ 108 w 206"/>
                <a:gd name="T61" fmla="*/ 192 h 218"/>
                <a:gd name="T62" fmla="*/ 124 w 206"/>
                <a:gd name="T63" fmla="*/ 188 h 218"/>
                <a:gd name="T64" fmla="*/ 130 w 206"/>
                <a:gd name="T65" fmla="*/ 191 h 218"/>
                <a:gd name="T66" fmla="*/ 140 w 206"/>
                <a:gd name="T67" fmla="*/ 193 h 218"/>
                <a:gd name="T68" fmla="*/ 153 w 206"/>
                <a:gd name="T69" fmla="*/ 201 h 218"/>
                <a:gd name="T70" fmla="*/ 162 w 206"/>
                <a:gd name="T71" fmla="*/ 198 h 218"/>
                <a:gd name="T72" fmla="*/ 177 w 206"/>
                <a:gd name="T73" fmla="*/ 206 h 218"/>
                <a:gd name="T74" fmla="*/ 189 w 206"/>
                <a:gd name="T75" fmla="*/ 216 h 218"/>
                <a:gd name="T76" fmla="*/ 190 w 206"/>
                <a:gd name="T77" fmla="*/ 203 h 218"/>
                <a:gd name="T78" fmla="*/ 175 w 206"/>
                <a:gd name="T79" fmla="*/ 196 h 218"/>
                <a:gd name="T80" fmla="*/ 178 w 206"/>
                <a:gd name="T81" fmla="*/ 173 h 218"/>
                <a:gd name="T82" fmla="*/ 182 w 206"/>
                <a:gd name="T83" fmla="*/ 160 h 218"/>
                <a:gd name="T84" fmla="*/ 196 w 206"/>
                <a:gd name="T85" fmla="*/ 157 h 218"/>
                <a:gd name="T86" fmla="*/ 189 w 206"/>
                <a:gd name="T87" fmla="*/ 144 h 21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w 206"/>
                <a:gd name="T133" fmla="*/ 0 h 218"/>
                <a:gd name="T134" fmla="*/ 206 w 206"/>
                <a:gd name="T135" fmla="*/ 218 h 218"/>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T132" t="T133" r="T134" b="T135"/>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7" name="Freeform 159"/>
            <p:cNvSpPr>
              <a:spLocks noChangeArrowheads="1"/>
            </p:cNvSpPr>
            <p:nvPr/>
          </p:nvSpPr>
          <p:spPr bwMode="auto">
            <a:xfrm>
              <a:off x="4260850" y="2520950"/>
              <a:ext cx="34925" cy="46038"/>
            </a:xfrm>
            <a:custGeom>
              <a:avLst/>
              <a:gdLst>
                <a:gd name="T0" fmla="*/ 1 w 18"/>
                <a:gd name="T1" fmla="*/ 12 h 24"/>
                <a:gd name="T2" fmla="*/ 4 w 18"/>
                <a:gd name="T3" fmla="*/ 24 h 24"/>
                <a:gd name="T4" fmla="*/ 9 w 18"/>
                <a:gd name="T5" fmla="*/ 21 h 24"/>
                <a:gd name="T6" fmla="*/ 18 w 18"/>
                <a:gd name="T7" fmla="*/ 8 h 24"/>
                <a:gd name="T8" fmla="*/ 15 w 18"/>
                <a:gd name="T9" fmla="*/ 6 h 24"/>
                <a:gd name="T10" fmla="*/ 14 w 18"/>
                <a:gd name="T11" fmla="*/ 0 h 24"/>
                <a:gd name="T12" fmla="*/ 9 w 18"/>
                <a:gd name="T13" fmla="*/ 0 h 24"/>
                <a:gd name="T14" fmla="*/ 3 w 18"/>
                <a:gd name="T15" fmla="*/ 4 h 24"/>
                <a:gd name="T16" fmla="*/ 0 w 18"/>
                <a:gd name="T17" fmla="*/ 3 h 24"/>
                <a:gd name="T18" fmla="*/ 0 w 18"/>
                <a:gd name="T19" fmla="*/ 4 h 24"/>
                <a:gd name="T20" fmla="*/ 1 w 18"/>
                <a:gd name="T21" fmla="*/ 12 h 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
                <a:gd name="T34" fmla="*/ 0 h 24"/>
                <a:gd name="T35" fmla="*/ 18 w 18"/>
                <a:gd name="T36" fmla="*/ 24 h 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8" name="Freeform 160"/>
            <p:cNvSpPr>
              <a:spLocks noChangeArrowheads="1"/>
            </p:cNvSpPr>
            <p:nvPr/>
          </p:nvSpPr>
          <p:spPr bwMode="auto">
            <a:xfrm>
              <a:off x="4281488" y="2698750"/>
              <a:ext cx="230188" cy="368300"/>
            </a:xfrm>
            <a:custGeom>
              <a:avLst/>
              <a:gdLst>
                <a:gd name="T0" fmla="*/ 119 w 120"/>
                <a:gd name="T1" fmla="*/ 50 h 193"/>
                <a:gd name="T2" fmla="*/ 116 w 120"/>
                <a:gd name="T3" fmla="*/ 28 h 193"/>
                <a:gd name="T4" fmla="*/ 115 w 120"/>
                <a:gd name="T5" fmla="*/ 1 h 193"/>
                <a:gd name="T6" fmla="*/ 115 w 120"/>
                <a:gd name="T7" fmla="*/ 0 h 193"/>
                <a:gd name="T8" fmla="*/ 103 w 120"/>
                <a:gd name="T9" fmla="*/ 7 h 193"/>
                <a:gd name="T10" fmla="*/ 95 w 120"/>
                <a:gd name="T11" fmla="*/ 9 h 193"/>
                <a:gd name="T12" fmla="*/ 89 w 120"/>
                <a:gd name="T13" fmla="*/ 8 h 193"/>
                <a:gd name="T14" fmla="*/ 85 w 120"/>
                <a:gd name="T15" fmla="*/ 13 h 193"/>
                <a:gd name="T16" fmla="*/ 78 w 120"/>
                <a:gd name="T17" fmla="*/ 13 h 193"/>
                <a:gd name="T18" fmla="*/ 69 w 120"/>
                <a:gd name="T19" fmla="*/ 15 h 193"/>
                <a:gd name="T20" fmla="*/ 65 w 120"/>
                <a:gd name="T21" fmla="*/ 11 h 193"/>
                <a:gd name="T22" fmla="*/ 58 w 120"/>
                <a:gd name="T23" fmla="*/ 13 h 193"/>
                <a:gd name="T24" fmla="*/ 52 w 120"/>
                <a:gd name="T25" fmla="*/ 12 h 193"/>
                <a:gd name="T26" fmla="*/ 51 w 120"/>
                <a:gd name="T27" fmla="*/ 16 h 193"/>
                <a:gd name="T28" fmla="*/ 56 w 120"/>
                <a:gd name="T29" fmla="*/ 40 h 193"/>
                <a:gd name="T30" fmla="*/ 63 w 120"/>
                <a:gd name="T31" fmla="*/ 46 h 193"/>
                <a:gd name="T32" fmla="*/ 63 w 120"/>
                <a:gd name="T33" fmla="*/ 58 h 193"/>
                <a:gd name="T34" fmla="*/ 57 w 120"/>
                <a:gd name="T35" fmla="*/ 65 h 193"/>
                <a:gd name="T36" fmla="*/ 56 w 120"/>
                <a:gd name="T37" fmla="*/ 75 h 193"/>
                <a:gd name="T38" fmla="*/ 46 w 120"/>
                <a:gd name="T39" fmla="*/ 62 h 193"/>
                <a:gd name="T40" fmla="*/ 48 w 120"/>
                <a:gd name="T41" fmla="*/ 47 h 193"/>
                <a:gd name="T42" fmla="*/ 39 w 120"/>
                <a:gd name="T43" fmla="*/ 46 h 193"/>
                <a:gd name="T44" fmla="*/ 31 w 120"/>
                <a:gd name="T45" fmla="*/ 40 h 193"/>
                <a:gd name="T46" fmla="*/ 0 w 120"/>
                <a:gd name="T47" fmla="*/ 52 h 193"/>
                <a:gd name="T48" fmla="*/ 2 w 120"/>
                <a:gd name="T49" fmla="*/ 60 h 193"/>
                <a:gd name="T50" fmla="*/ 2 w 120"/>
                <a:gd name="T51" fmla="*/ 60 h 193"/>
                <a:gd name="T52" fmla="*/ 3 w 120"/>
                <a:gd name="T53" fmla="*/ 64 h 193"/>
                <a:gd name="T54" fmla="*/ 18 w 120"/>
                <a:gd name="T55" fmla="*/ 67 h 193"/>
                <a:gd name="T56" fmla="*/ 31 w 120"/>
                <a:gd name="T57" fmla="*/ 72 h 193"/>
                <a:gd name="T58" fmla="*/ 31 w 120"/>
                <a:gd name="T59" fmla="*/ 89 h 193"/>
                <a:gd name="T60" fmla="*/ 28 w 120"/>
                <a:gd name="T61" fmla="*/ 99 h 193"/>
                <a:gd name="T62" fmla="*/ 32 w 120"/>
                <a:gd name="T63" fmla="*/ 108 h 193"/>
                <a:gd name="T64" fmla="*/ 26 w 120"/>
                <a:gd name="T65" fmla="*/ 116 h 193"/>
                <a:gd name="T66" fmla="*/ 23 w 120"/>
                <a:gd name="T67" fmla="*/ 127 h 193"/>
                <a:gd name="T68" fmla="*/ 11 w 120"/>
                <a:gd name="T69" fmla="*/ 138 h 193"/>
                <a:gd name="T70" fmla="*/ 12 w 120"/>
                <a:gd name="T71" fmla="*/ 139 h 193"/>
                <a:gd name="T72" fmla="*/ 19 w 120"/>
                <a:gd name="T73" fmla="*/ 160 h 193"/>
                <a:gd name="T74" fmla="*/ 20 w 120"/>
                <a:gd name="T75" fmla="*/ 180 h 193"/>
                <a:gd name="T76" fmla="*/ 21 w 120"/>
                <a:gd name="T77" fmla="*/ 193 h 193"/>
                <a:gd name="T78" fmla="*/ 30 w 120"/>
                <a:gd name="T79" fmla="*/ 193 h 193"/>
                <a:gd name="T80" fmla="*/ 30 w 120"/>
                <a:gd name="T81" fmla="*/ 187 h 193"/>
                <a:gd name="T82" fmla="*/ 26 w 120"/>
                <a:gd name="T83" fmla="*/ 183 h 193"/>
                <a:gd name="T84" fmla="*/ 43 w 120"/>
                <a:gd name="T85" fmla="*/ 170 h 193"/>
                <a:gd name="T86" fmla="*/ 57 w 120"/>
                <a:gd name="T87" fmla="*/ 161 h 193"/>
                <a:gd name="T88" fmla="*/ 59 w 120"/>
                <a:gd name="T89" fmla="*/ 145 h 193"/>
                <a:gd name="T90" fmla="*/ 57 w 120"/>
                <a:gd name="T91" fmla="*/ 130 h 193"/>
                <a:gd name="T92" fmla="*/ 51 w 120"/>
                <a:gd name="T93" fmla="*/ 116 h 193"/>
                <a:gd name="T94" fmla="*/ 53 w 120"/>
                <a:gd name="T95" fmla="*/ 108 h 193"/>
                <a:gd name="T96" fmla="*/ 58 w 120"/>
                <a:gd name="T97" fmla="*/ 102 h 193"/>
                <a:gd name="T98" fmla="*/ 68 w 120"/>
                <a:gd name="T99" fmla="*/ 96 h 193"/>
                <a:gd name="T100" fmla="*/ 79 w 120"/>
                <a:gd name="T101" fmla="*/ 83 h 193"/>
                <a:gd name="T102" fmla="*/ 101 w 120"/>
                <a:gd name="T103" fmla="*/ 73 h 193"/>
                <a:gd name="T104" fmla="*/ 119 w 120"/>
                <a:gd name="T105" fmla="*/ 50 h 19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0"/>
                <a:gd name="T160" fmla="*/ 0 h 193"/>
                <a:gd name="T161" fmla="*/ 120 w 120"/>
                <a:gd name="T162" fmla="*/ 193 h 19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59" name="Freeform 161"/>
            <p:cNvSpPr>
              <a:spLocks noChangeArrowheads="1"/>
            </p:cNvSpPr>
            <p:nvPr/>
          </p:nvSpPr>
          <p:spPr bwMode="auto">
            <a:xfrm>
              <a:off x="4268788" y="2489200"/>
              <a:ext cx="233363" cy="238125"/>
            </a:xfrm>
            <a:custGeom>
              <a:avLst/>
              <a:gdLst>
                <a:gd name="T0" fmla="*/ 114 w 122"/>
                <a:gd name="T1" fmla="*/ 100 h 125"/>
                <a:gd name="T2" fmla="*/ 110 w 122"/>
                <a:gd name="T3" fmla="*/ 88 h 125"/>
                <a:gd name="T4" fmla="*/ 109 w 122"/>
                <a:gd name="T5" fmla="*/ 79 h 125"/>
                <a:gd name="T6" fmla="*/ 111 w 122"/>
                <a:gd name="T7" fmla="*/ 71 h 125"/>
                <a:gd name="T8" fmla="*/ 105 w 122"/>
                <a:gd name="T9" fmla="*/ 61 h 125"/>
                <a:gd name="T10" fmla="*/ 110 w 122"/>
                <a:gd name="T11" fmla="*/ 44 h 125"/>
                <a:gd name="T12" fmla="*/ 91 w 122"/>
                <a:gd name="T13" fmla="*/ 30 h 125"/>
                <a:gd name="T14" fmla="*/ 92 w 122"/>
                <a:gd name="T15" fmla="*/ 24 h 125"/>
                <a:gd name="T16" fmla="*/ 49 w 122"/>
                <a:gd name="T17" fmla="*/ 1 h 125"/>
                <a:gd name="T18" fmla="*/ 44 w 122"/>
                <a:gd name="T19" fmla="*/ 12 h 125"/>
                <a:gd name="T20" fmla="*/ 44 w 122"/>
                <a:gd name="T21" fmla="*/ 19 h 125"/>
                <a:gd name="T22" fmla="*/ 26 w 122"/>
                <a:gd name="T23" fmla="*/ 18 h 125"/>
                <a:gd name="T24" fmla="*/ 26 w 122"/>
                <a:gd name="T25" fmla="*/ 0 h 125"/>
                <a:gd name="T26" fmla="*/ 17 w 122"/>
                <a:gd name="T27" fmla="*/ 1 h 125"/>
                <a:gd name="T28" fmla="*/ 11 w 122"/>
                <a:gd name="T29" fmla="*/ 2 h 125"/>
                <a:gd name="T30" fmla="*/ 13 w 122"/>
                <a:gd name="T31" fmla="*/ 7 h 125"/>
                <a:gd name="T32" fmla="*/ 15 w 122"/>
                <a:gd name="T33" fmla="*/ 15 h 125"/>
                <a:gd name="T34" fmla="*/ 10 w 122"/>
                <a:gd name="T35" fmla="*/ 17 h 125"/>
                <a:gd name="T36" fmla="*/ 11 w 122"/>
                <a:gd name="T37" fmla="*/ 23 h 125"/>
                <a:gd name="T38" fmla="*/ 14 w 122"/>
                <a:gd name="T39" fmla="*/ 25 h 125"/>
                <a:gd name="T40" fmla="*/ 5 w 122"/>
                <a:gd name="T41" fmla="*/ 38 h 125"/>
                <a:gd name="T42" fmla="*/ 0 w 122"/>
                <a:gd name="T43" fmla="*/ 41 h 125"/>
                <a:gd name="T44" fmla="*/ 7 w 122"/>
                <a:gd name="T45" fmla="*/ 62 h 125"/>
                <a:gd name="T46" fmla="*/ 13 w 122"/>
                <a:gd name="T47" fmla="*/ 77 h 125"/>
                <a:gd name="T48" fmla="*/ 15 w 122"/>
                <a:gd name="T49" fmla="*/ 86 h 125"/>
                <a:gd name="T50" fmla="*/ 9 w 122"/>
                <a:gd name="T51" fmla="*/ 81 h 125"/>
                <a:gd name="T52" fmla="*/ 8 w 122"/>
                <a:gd name="T53" fmla="*/ 83 h 125"/>
                <a:gd name="T54" fmla="*/ 8 w 122"/>
                <a:gd name="T55" fmla="*/ 83 h 125"/>
                <a:gd name="T56" fmla="*/ 16 w 122"/>
                <a:gd name="T57" fmla="*/ 88 h 125"/>
                <a:gd name="T58" fmla="*/ 26 w 122"/>
                <a:gd name="T59" fmla="*/ 92 h 125"/>
                <a:gd name="T60" fmla="*/ 41 w 122"/>
                <a:gd name="T61" fmla="*/ 99 h 125"/>
                <a:gd name="T62" fmla="*/ 42 w 122"/>
                <a:gd name="T63" fmla="*/ 100 h 125"/>
                <a:gd name="T64" fmla="*/ 49 w 122"/>
                <a:gd name="T65" fmla="*/ 100 h 125"/>
                <a:gd name="T66" fmla="*/ 51 w 122"/>
                <a:gd name="T67" fmla="*/ 99 h 125"/>
                <a:gd name="T68" fmla="*/ 59 w 122"/>
                <a:gd name="T69" fmla="*/ 122 h 125"/>
                <a:gd name="T70" fmla="*/ 65 w 122"/>
                <a:gd name="T71" fmla="*/ 123 h 125"/>
                <a:gd name="T72" fmla="*/ 72 w 122"/>
                <a:gd name="T73" fmla="*/ 121 h 125"/>
                <a:gd name="T74" fmla="*/ 76 w 122"/>
                <a:gd name="T75" fmla="*/ 125 h 125"/>
                <a:gd name="T76" fmla="*/ 85 w 122"/>
                <a:gd name="T77" fmla="*/ 123 h 125"/>
                <a:gd name="T78" fmla="*/ 92 w 122"/>
                <a:gd name="T79" fmla="*/ 123 h 125"/>
                <a:gd name="T80" fmla="*/ 96 w 122"/>
                <a:gd name="T81" fmla="*/ 118 h 125"/>
                <a:gd name="T82" fmla="*/ 102 w 122"/>
                <a:gd name="T83" fmla="*/ 119 h 125"/>
                <a:gd name="T84" fmla="*/ 110 w 122"/>
                <a:gd name="T85" fmla="*/ 117 h 125"/>
                <a:gd name="T86" fmla="*/ 122 w 122"/>
                <a:gd name="T87" fmla="*/ 110 h 125"/>
                <a:gd name="T88" fmla="*/ 114 w 122"/>
                <a:gd name="T89" fmla="*/ 100 h 125"/>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22"/>
                <a:gd name="T136" fmla="*/ 0 h 125"/>
                <a:gd name="T137" fmla="*/ 122 w 122"/>
                <a:gd name="T138" fmla="*/ 125 h 125"/>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0" name="Freeform 162"/>
            <p:cNvSpPr>
              <a:spLocks noChangeArrowheads="1"/>
            </p:cNvSpPr>
            <p:nvPr/>
          </p:nvSpPr>
          <p:spPr bwMode="auto">
            <a:xfrm>
              <a:off x="4337050" y="2678112"/>
              <a:ext cx="71438" cy="168275"/>
            </a:xfrm>
            <a:custGeom>
              <a:avLst/>
              <a:gdLst>
                <a:gd name="T0" fmla="*/ 34 w 37"/>
                <a:gd name="T1" fmla="*/ 57 h 88"/>
                <a:gd name="T2" fmla="*/ 27 w 37"/>
                <a:gd name="T3" fmla="*/ 51 h 88"/>
                <a:gd name="T4" fmla="*/ 27 w 37"/>
                <a:gd name="T5" fmla="*/ 53 h 88"/>
                <a:gd name="T6" fmla="*/ 15 w 37"/>
                <a:gd name="T7" fmla="*/ 35 h 88"/>
                <a:gd name="T8" fmla="*/ 16 w 37"/>
                <a:gd name="T9" fmla="*/ 15 h 88"/>
                <a:gd name="T10" fmla="*/ 13 w 37"/>
                <a:gd name="T11" fmla="*/ 1 h 88"/>
                <a:gd name="T12" fmla="*/ 6 w 37"/>
                <a:gd name="T13" fmla="*/ 1 h 88"/>
                <a:gd name="T14" fmla="*/ 10 w 37"/>
                <a:gd name="T15" fmla="*/ 12 h 88"/>
                <a:gd name="T16" fmla="*/ 6 w 37"/>
                <a:gd name="T17" fmla="*/ 14 h 88"/>
                <a:gd name="T18" fmla="*/ 7 w 37"/>
                <a:gd name="T19" fmla="*/ 32 h 88"/>
                <a:gd name="T20" fmla="*/ 2 w 37"/>
                <a:gd name="T21" fmla="*/ 35 h 88"/>
                <a:gd name="T22" fmla="*/ 0 w 37"/>
                <a:gd name="T23" fmla="*/ 46 h 88"/>
                <a:gd name="T24" fmla="*/ 2 w 37"/>
                <a:gd name="T25" fmla="*/ 51 h 88"/>
                <a:gd name="T26" fmla="*/ 2 w 37"/>
                <a:gd name="T27" fmla="*/ 51 h 88"/>
                <a:gd name="T28" fmla="*/ 10 w 37"/>
                <a:gd name="T29" fmla="*/ 57 h 88"/>
                <a:gd name="T30" fmla="*/ 19 w 37"/>
                <a:gd name="T31" fmla="*/ 58 h 88"/>
                <a:gd name="T32" fmla="*/ 17 w 37"/>
                <a:gd name="T33" fmla="*/ 73 h 88"/>
                <a:gd name="T34" fmla="*/ 27 w 37"/>
                <a:gd name="T35" fmla="*/ 86 h 88"/>
                <a:gd name="T36" fmla="*/ 28 w 37"/>
                <a:gd name="T37" fmla="*/ 76 h 88"/>
                <a:gd name="T38" fmla="*/ 34 w 37"/>
                <a:gd name="T39" fmla="*/ 69 h 88"/>
                <a:gd name="T40" fmla="*/ 34 w 37"/>
                <a:gd name="T41" fmla="*/ 57 h 8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7"/>
                <a:gd name="T64" fmla="*/ 0 h 88"/>
                <a:gd name="T65" fmla="*/ 37 w 37"/>
                <a:gd name="T66" fmla="*/ 88 h 8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1" name="Freeform 163"/>
            <p:cNvSpPr>
              <a:spLocks noChangeArrowheads="1"/>
            </p:cNvSpPr>
            <p:nvPr/>
          </p:nvSpPr>
          <p:spPr bwMode="auto">
            <a:xfrm>
              <a:off x="7164388" y="2919412"/>
              <a:ext cx="73025" cy="57150"/>
            </a:xfrm>
            <a:custGeom>
              <a:avLst/>
              <a:gdLst>
                <a:gd name="T0" fmla="*/ 1 w 38"/>
                <a:gd name="T1" fmla="*/ 5 h 30"/>
                <a:gd name="T2" fmla="*/ 34 w 38"/>
                <a:gd name="T3" fmla="*/ 27 h 30"/>
                <a:gd name="T4" fmla="*/ 1 w 38"/>
                <a:gd name="T5" fmla="*/ 5 h 30"/>
                <a:gd name="T6" fmla="*/ 0 60000 65536"/>
                <a:gd name="T7" fmla="*/ 0 60000 65536"/>
                <a:gd name="T8" fmla="*/ 0 60000 65536"/>
                <a:gd name="T9" fmla="*/ 0 w 38"/>
                <a:gd name="T10" fmla="*/ 0 h 30"/>
                <a:gd name="T11" fmla="*/ 38 w 38"/>
                <a:gd name="T12" fmla="*/ 30 h 30"/>
              </a:gdLst>
              <a:ahLst/>
              <a:cxnLst>
                <a:cxn ang="T6">
                  <a:pos x="T0" y="T1"/>
                </a:cxn>
                <a:cxn ang="T7">
                  <a:pos x="T2" y="T3"/>
                </a:cxn>
                <a:cxn ang="T8">
                  <a:pos x="T4" y="T5"/>
                </a:cxn>
              </a:cxnLst>
              <a:rect l="T9" t="T10" r="T11" b="T12"/>
              <a:pathLst>
                <a:path w="38" h="30">
                  <a:moveTo>
                    <a:pt x="1" y="5"/>
                  </a:moveTo>
                  <a:cubicBezTo>
                    <a:pt x="0" y="0"/>
                    <a:pt x="38" y="25"/>
                    <a:pt x="34" y="27"/>
                  </a:cubicBezTo>
                  <a:cubicBezTo>
                    <a:pt x="30" y="30"/>
                    <a:pt x="2" y="9"/>
                    <a:pt x="1" y="5"/>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2" name="Freeform 164"/>
            <p:cNvSpPr>
              <a:spLocks noChangeArrowheads="1"/>
            </p:cNvSpPr>
            <p:nvPr/>
          </p:nvSpPr>
          <p:spPr bwMode="auto">
            <a:xfrm>
              <a:off x="5102225" y="1530350"/>
              <a:ext cx="166688" cy="111125"/>
            </a:xfrm>
            <a:custGeom>
              <a:avLst/>
              <a:gdLst>
                <a:gd name="T0" fmla="*/ 71 w 87"/>
                <a:gd name="T1" fmla="*/ 47 h 58"/>
                <a:gd name="T2" fmla="*/ 75 w 87"/>
                <a:gd name="T3" fmla="*/ 51 h 58"/>
                <a:gd name="T4" fmla="*/ 83 w 87"/>
                <a:gd name="T5" fmla="*/ 53 h 58"/>
                <a:gd name="T6" fmla="*/ 87 w 87"/>
                <a:gd name="T7" fmla="*/ 52 h 58"/>
                <a:gd name="T8" fmla="*/ 84 w 87"/>
                <a:gd name="T9" fmla="*/ 37 h 58"/>
                <a:gd name="T10" fmla="*/ 73 w 87"/>
                <a:gd name="T11" fmla="*/ 30 h 58"/>
                <a:gd name="T12" fmla="*/ 72 w 87"/>
                <a:gd name="T13" fmla="*/ 20 h 58"/>
                <a:gd name="T14" fmla="*/ 57 w 87"/>
                <a:gd name="T15" fmla="*/ 21 h 58"/>
                <a:gd name="T16" fmla="*/ 47 w 87"/>
                <a:gd name="T17" fmla="*/ 19 h 58"/>
                <a:gd name="T18" fmla="*/ 37 w 87"/>
                <a:gd name="T19" fmla="*/ 19 h 58"/>
                <a:gd name="T20" fmla="*/ 21 w 87"/>
                <a:gd name="T21" fmla="*/ 18 h 58"/>
                <a:gd name="T22" fmla="*/ 29 w 87"/>
                <a:gd name="T23" fmla="*/ 11 h 58"/>
                <a:gd name="T24" fmla="*/ 33 w 87"/>
                <a:gd name="T25" fmla="*/ 11 h 58"/>
                <a:gd name="T26" fmla="*/ 37 w 87"/>
                <a:gd name="T27" fmla="*/ 2 h 58"/>
                <a:gd name="T28" fmla="*/ 29 w 87"/>
                <a:gd name="T29" fmla="*/ 4 h 58"/>
                <a:gd name="T30" fmla="*/ 20 w 87"/>
                <a:gd name="T31" fmla="*/ 6 h 58"/>
                <a:gd name="T32" fmla="*/ 15 w 87"/>
                <a:gd name="T33" fmla="*/ 12 h 58"/>
                <a:gd name="T34" fmla="*/ 11 w 87"/>
                <a:gd name="T35" fmla="*/ 18 h 58"/>
                <a:gd name="T36" fmla="*/ 1 w 87"/>
                <a:gd name="T37" fmla="*/ 22 h 58"/>
                <a:gd name="T38" fmla="*/ 8 w 87"/>
                <a:gd name="T39" fmla="*/ 31 h 58"/>
                <a:gd name="T40" fmla="*/ 9 w 87"/>
                <a:gd name="T41" fmla="*/ 41 h 58"/>
                <a:gd name="T42" fmla="*/ 4 w 87"/>
                <a:gd name="T43" fmla="*/ 52 h 58"/>
                <a:gd name="T44" fmla="*/ 10 w 87"/>
                <a:gd name="T45" fmla="*/ 53 h 58"/>
                <a:gd name="T46" fmla="*/ 21 w 87"/>
                <a:gd name="T47" fmla="*/ 50 h 58"/>
                <a:gd name="T48" fmla="*/ 32 w 87"/>
                <a:gd name="T49" fmla="*/ 44 h 58"/>
                <a:gd name="T50" fmla="*/ 42 w 87"/>
                <a:gd name="T51" fmla="*/ 35 h 58"/>
                <a:gd name="T52" fmla="*/ 47 w 87"/>
                <a:gd name="T53" fmla="*/ 44 h 58"/>
                <a:gd name="T54" fmla="*/ 47 w 87"/>
                <a:gd name="T55" fmla="*/ 57 h 58"/>
                <a:gd name="T56" fmla="*/ 52 w 87"/>
                <a:gd name="T57" fmla="*/ 58 h 58"/>
                <a:gd name="T58" fmla="*/ 58 w 87"/>
                <a:gd name="T59" fmla="*/ 56 h 58"/>
                <a:gd name="T60" fmla="*/ 71 w 87"/>
                <a:gd name="T61" fmla="*/ 47 h 5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7"/>
                <a:gd name="T94" fmla="*/ 0 h 58"/>
                <a:gd name="T95" fmla="*/ 87 w 87"/>
                <a:gd name="T96" fmla="*/ 58 h 5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3" name="Freeform 165"/>
            <p:cNvSpPr>
              <a:spLocks noChangeArrowheads="1"/>
            </p:cNvSpPr>
            <p:nvPr/>
          </p:nvSpPr>
          <p:spPr bwMode="auto">
            <a:xfrm>
              <a:off x="1943100" y="1908175"/>
              <a:ext cx="19050" cy="39688"/>
            </a:xfrm>
            <a:custGeom>
              <a:avLst/>
              <a:gdLst>
                <a:gd name="T0" fmla="*/ 8 w 10"/>
                <a:gd name="T1" fmla="*/ 19 h 21"/>
                <a:gd name="T2" fmla="*/ 4 w 10"/>
                <a:gd name="T3" fmla="*/ 15 h 21"/>
                <a:gd name="T4" fmla="*/ 0 w 10"/>
                <a:gd name="T5" fmla="*/ 7 h 21"/>
                <a:gd name="T6" fmla="*/ 4 w 10"/>
                <a:gd name="T7" fmla="*/ 4 h 21"/>
                <a:gd name="T8" fmla="*/ 5 w 10"/>
                <a:gd name="T9" fmla="*/ 12 h 21"/>
                <a:gd name="T10" fmla="*/ 8 w 10"/>
                <a:gd name="T11" fmla="*/ 19 h 21"/>
                <a:gd name="T12" fmla="*/ 0 60000 65536"/>
                <a:gd name="T13" fmla="*/ 0 60000 65536"/>
                <a:gd name="T14" fmla="*/ 0 60000 65536"/>
                <a:gd name="T15" fmla="*/ 0 60000 65536"/>
                <a:gd name="T16" fmla="*/ 0 60000 65536"/>
                <a:gd name="T17" fmla="*/ 0 60000 65536"/>
                <a:gd name="T18" fmla="*/ 0 w 10"/>
                <a:gd name="T19" fmla="*/ 0 h 21"/>
                <a:gd name="T20" fmla="*/ 10 w 10"/>
                <a:gd name="T21" fmla="*/ 21 h 21"/>
              </a:gdLst>
              <a:ahLst/>
              <a:cxnLst>
                <a:cxn ang="T12">
                  <a:pos x="T0" y="T1"/>
                </a:cxn>
                <a:cxn ang="T13">
                  <a:pos x="T2" y="T3"/>
                </a:cxn>
                <a:cxn ang="T14">
                  <a:pos x="T4" y="T5"/>
                </a:cxn>
                <a:cxn ang="T15">
                  <a:pos x="T6" y="T7"/>
                </a:cxn>
                <a:cxn ang="T16">
                  <a:pos x="T8" y="T9"/>
                </a:cxn>
                <a:cxn ang="T17">
                  <a:pos x="T10" y="T11"/>
                </a:cxn>
              </a:cxnLst>
              <a:rect l="T18" t="T19" r="T20" b="T21"/>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4" name="Freeform 166"/>
            <p:cNvSpPr>
              <a:spLocks noChangeArrowheads="1"/>
            </p:cNvSpPr>
            <p:nvPr/>
          </p:nvSpPr>
          <p:spPr bwMode="auto">
            <a:xfrm>
              <a:off x="2298700" y="2235200"/>
              <a:ext cx="25400" cy="20638"/>
            </a:xfrm>
            <a:custGeom>
              <a:avLst/>
              <a:gdLst>
                <a:gd name="T0" fmla="*/ 3 w 13"/>
                <a:gd name="T1" fmla="*/ 10 h 11"/>
                <a:gd name="T2" fmla="*/ 2 w 13"/>
                <a:gd name="T3" fmla="*/ 4 h 11"/>
                <a:gd name="T4" fmla="*/ 11 w 13"/>
                <a:gd name="T5" fmla="*/ 2 h 11"/>
                <a:gd name="T6" fmla="*/ 11 w 13"/>
                <a:gd name="T7" fmla="*/ 8 h 11"/>
                <a:gd name="T8" fmla="*/ 3 w 13"/>
                <a:gd name="T9" fmla="*/ 10 h 11"/>
                <a:gd name="T10" fmla="*/ 0 60000 65536"/>
                <a:gd name="T11" fmla="*/ 0 60000 65536"/>
                <a:gd name="T12" fmla="*/ 0 60000 65536"/>
                <a:gd name="T13" fmla="*/ 0 60000 65536"/>
                <a:gd name="T14" fmla="*/ 0 60000 65536"/>
                <a:gd name="T15" fmla="*/ 0 w 13"/>
                <a:gd name="T16" fmla="*/ 0 h 11"/>
                <a:gd name="T17" fmla="*/ 13 w 13"/>
                <a:gd name="T18" fmla="*/ 11 h 11"/>
              </a:gdLst>
              <a:ahLst/>
              <a:cxnLst>
                <a:cxn ang="T10">
                  <a:pos x="T0" y="T1"/>
                </a:cxn>
                <a:cxn ang="T11">
                  <a:pos x="T2" y="T3"/>
                </a:cxn>
                <a:cxn ang="T12">
                  <a:pos x="T4" y="T5"/>
                </a:cxn>
                <a:cxn ang="T13">
                  <a:pos x="T6" y="T7"/>
                </a:cxn>
                <a:cxn ang="T14">
                  <a:pos x="T8" y="T9"/>
                </a:cxn>
              </a:cxnLst>
              <a:rect l="T15" t="T16" r="T17" b="T18"/>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5" name="Freeform 167"/>
            <p:cNvSpPr>
              <a:spLocks noChangeArrowheads="1"/>
            </p:cNvSpPr>
            <p:nvPr/>
          </p:nvSpPr>
          <p:spPr bwMode="auto">
            <a:xfrm>
              <a:off x="4572000" y="1519237"/>
              <a:ext cx="71438" cy="61913"/>
            </a:xfrm>
            <a:custGeom>
              <a:avLst/>
              <a:gdLst>
                <a:gd name="T0" fmla="*/ 35 w 37"/>
                <a:gd name="T1" fmla="*/ 26 h 33"/>
                <a:gd name="T2" fmla="*/ 28 w 37"/>
                <a:gd name="T3" fmla="*/ 17 h 33"/>
                <a:gd name="T4" fmla="*/ 24 w 37"/>
                <a:gd name="T5" fmla="*/ 8 h 33"/>
                <a:gd name="T6" fmla="*/ 21 w 37"/>
                <a:gd name="T7" fmla="*/ 2 h 33"/>
                <a:gd name="T8" fmla="*/ 11 w 37"/>
                <a:gd name="T9" fmla="*/ 1 h 33"/>
                <a:gd name="T10" fmla="*/ 0 w 37"/>
                <a:gd name="T11" fmla="*/ 3 h 33"/>
                <a:gd name="T12" fmla="*/ 2 w 37"/>
                <a:gd name="T13" fmla="*/ 12 h 33"/>
                <a:gd name="T14" fmla="*/ 11 w 37"/>
                <a:gd name="T15" fmla="*/ 16 h 33"/>
                <a:gd name="T16" fmla="*/ 13 w 37"/>
                <a:gd name="T17" fmla="*/ 20 h 33"/>
                <a:gd name="T18" fmla="*/ 14 w 37"/>
                <a:gd name="T19" fmla="*/ 20 h 33"/>
                <a:gd name="T20" fmla="*/ 17 w 37"/>
                <a:gd name="T21" fmla="*/ 22 h 33"/>
                <a:gd name="T22" fmla="*/ 22 w 37"/>
                <a:gd name="T23" fmla="*/ 25 h 33"/>
                <a:gd name="T24" fmla="*/ 28 w 37"/>
                <a:gd name="T25" fmla="*/ 27 h 33"/>
                <a:gd name="T26" fmla="*/ 30 w 37"/>
                <a:gd name="T27" fmla="*/ 33 h 33"/>
                <a:gd name="T28" fmla="*/ 37 w 37"/>
                <a:gd name="T29" fmla="*/ 31 h 33"/>
                <a:gd name="T30" fmla="*/ 35 w 37"/>
                <a:gd name="T31" fmla="*/ 26 h 3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37"/>
                <a:gd name="T49" fmla="*/ 0 h 33"/>
                <a:gd name="T50" fmla="*/ 37 w 37"/>
                <a:gd name="T51" fmla="*/ 33 h 3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6" name="Freeform 168"/>
            <p:cNvSpPr>
              <a:spLocks noEditPoints="1" noChangeArrowheads="1"/>
            </p:cNvSpPr>
            <p:nvPr/>
          </p:nvSpPr>
          <p:spPr bwMode="auto">
            <a:xfrm>
              <a:off x="4605338" y="1504950"/>
              <a:ext cx="106363" cy="87313"/>
            </a:xfrm>
            <a:custGeom>
              <a:avLst/>
              <a:gdLst>
                <a:gd name="T0" fmla="*/ 53 w 56"/>
                <a:gd name="T1" fmla="*/ 15 h 46"/>
                <a:gd name="T2" fmla="*/ 43 w 56"/>
                <a:gd name="T3" fmla="*/ 2 h 46"/>
                <a:gd name="T4" fmla="*/ 35 w 56"/>
                <a:gd name="T5" fmla="*/ 8 h 46"/>
                <a:gd name="T6" fmla="*/ 30 w 56"/>
                <a:gd name="T7" fmla="*/ 8 h 46"/>
                <a:gd name="T8" fmla="*/ 22 w 56"/>
                <a:gd name="T9" fmla="*/ 2 h 46"/>
                <a:gd name="T10" fmla="*/ 18 w 56"/>
                <a:gd name="T11" fmla="*/ 0 h 46"/>
                <a:gd name="T12" fmla="*/ 16 w 56"/>
                <a:gd name="T13" fmla="*/ 4 h 46"/>
                <a:gd name="T14" fmla="*/ 20 w 56"/>
                <a:gd name="T15" fmla="*/ 9 h 46"/>
                <a:gd name="T16" fmla="*/ 11 w 56"/>
                <a:gd name="T17" fmla="*/ 9 h 46"/>
                <a:gd name="T18" fmla="*/ 3 w 56"/>
                <a:gd name="T19" fmla="*/ 6 h 46"/>
                <a:gd name="T20" fmla="*/ 7 w 56"/>
                <a:gd name="T21" fmla="*/ 15 h 46"/>
                <a:gd name="T22" fmla="*/ 11 w 56"/>
                <a:gd name="T23" fmla="*/ 24 h 46"/>
                <a:gd name="T24" fmla="*/ 18 w 56"/>
                <a:gd name="T25" fmla="*/ 33 h 46"/>
                <a:gd name="T26" fmla="*/ 20 w 56"/>
                <a:gd name="T27" fmla="*/ 38 h 46"/>
                <a:gd name="T28" fmla="*/ 34 w 56"/>
                <a:gd name="T29" fmla="*/ 30 h 46"/>
                <a:gd name="T30" fmla="*/ 36 w 56"/>
                <a:gd name="T31" fmla="*/ 40 h 46"/>
                <a:gd name="T32" fmla="*/ 44 w 56"/>
                <a:gd name="T33" fmla="*/ 46 h 46"/>
                <a:gd name="T34" fmla="*/ 46 w 56"/>
                <a:gd name="T35" fmla="*/ 39 h 46"/>
                <a:gd name="T36" fmla="*/ 53 w 56"/>
                <a:gd name="T37" fmla="*/ 15 h 46"/>
                <a:gd name="T38" fmla="*/ 5 w 56"/>
                <a:gd name="T39" fmla="*/ 32 h 46"/>
                <a:gd name="T40" fmla="*/ 0 w 56"/>
                <a:gd name="T41" fmla="*/ 29 h 46"/>
                <a:gd name="T42" fmla="*/ 3 w 56"/>
                <a:gd name="T43" fmla="*/ 35 h 46"/>
                <a:gd name="T44" fmla="*/ 11 w 56"/>
                <a:gd name="T45" fmla="*/ 40 h 46"/>
                <a:gd name="T46" fmla="*/ 13 w 56"/>
                <a:gd name="T47" fmla="*/ 40 h 46"/>
                <a:gd name="T48" fmla="*/ 11 w 56"/>
                <a:gd name="T49" fmla="*/ 34 h 46"/>
                <a:gd name="T50" fmla="*/ 5 w 56"/>
                <a:gd name="T51" fmla="*/ 32 h 4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
                <a:gd name="T79" fmla="*/ 0 h 46"/>
                <a:gd name="T80" fmla="*/ 56 w 56"/>
                <a:gd name="T81" fmla="*/ 46 h 4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7" name="Freeform 169"/>
            <p:cNvSpPr>
              <a:spLocks noChangeArrowheads="1"/>
            </p:cNvSpPr>
            <p:nvPr/>
          </p:nvSpPr>
          <p:spPr bwMode="auto">
            <a:xfrm>
              <a:off x="4946650" y="1595437"/>
              <a:ext cx="309563" cy="220663"/>
            </a:xfrm>
            <a:custGeom>
              <a:avLst/>
              <a:gdLst>
                <a:gd name="T0" fmla="*/ 156 w 162"/>
                <a:gd name="T1" fmla="*/ 17 h 116"/>
                <a:gd name="T2" fmla="*/ 152 w 162"/>
                <a:gd name="T3" fmla="*/ 13 h 116"/>
                <a:gd name="T4" fmla="*/ 139 w 162"/>
                <a:gd name="T5" fmla="*/ 22 h 116"/>
                <a:gd name="T6" fmla="*/ 134 w 162"/>
                <a:gd name="T7" fmla="*/ 24 h 116"/>
                <a:gd name="T8" fmla="*/ 128 w 162"/>
                <a:gd name="T9" fmla="*/ 23 h 116"/>
                <a:gd name="T10" fmla="*/ 128 w 162"/>
                <a:gd name="T11" fmla="*/ 10 h 116"/>
                <a:gd name="T12" fmla="*/ 123 w 162"/>
                <a:gd name="T13" fmla="*/ 1 h 116"/>
                <a:gd name="T14" fmla="*/ 113 w 162"/>
                <a:gd name="T15" fmla="*/ 10 h 116"/>
                <a:gd name="T16" fmla="*/ 102 w 162"/>
                <a:gd name="T17" fmla="*/ 16 h 116"/>
                <a:gd name="T18" fmla="*/ 91 w 162"/>
                <a:gd name="T19" fmla="*/ 19 h 116"/>
                <a:gd name="T20" fmla="*/ 81 w 162"/>
                <a:gd name="T21" fmla="*/ 16 h 116"/>
                <a:gd name="T22" fmla="*/ 72 w 162"/>
                <a:gd name="T23" fmla="*/ 13 h 116"/>
                <a:gd name="T24" fmla="*/ 62 w 162"/>
                <a:gd name="T25" fmla="*/ 11 h 116"/>
                <a:gd name="T26" fmla="*/ 53 w 162"/>
                <a:gd name="T27" fmla="*/ 17 h 116"/>
                <a:gd name="T28" fmla="*/ 47 w 162"/>
                <a:gd name="T29" fmla="*/ 28 h 116"/>
                <a:gd name="T30" fmla="*/ 31 w 162"/>
                <a:gd name="T31" fmla="*/ 37 h 116"/>
                <a:gd name="T32" fmla="*/ 21 w 162"/>
                <a:gd name="T33" fmla="*/ 41 h 116"/>
                <a:gd name="T34" fmla="*/ 13 w 162"/>
                <a:gd name="T35" fmla="*/ 38 h 116"/>
                <a:gd name="T36" fmla="*/ 8 w 162"/>
                <a:gd name="T37" fmla="*/ 44 h 116"/>
                <a:gd name="T38" fmla="*/ 3 w 162"/>
                <a:gd name="T39" fmla="*/ 53 h 116"/>
                <a:gd name="T40" fmla="*/ 2 w 162"/>
                <a:gd name="T41" fmla="*/ 62 h 116"/>
                <a:gd name="T42" fmla="*/ 2 w 162"/>
                <a:gd name="T43" fmla="*/ 74 h 116"/>
                <a:gd name="T44" fmla="*/ 4 w 162"/>
                <a:gd name="T45" fmla="*/ 87 h 116"/>
                <a:gd name="T46" fmla="*/ 15 w 162"/>
                <a:gd name="T47" fmla="*/ 93 h 116"/>
                <a:gd name="T48" fmla="*/ 3 w 162"/>
                <a:gd name="T49" fmla="*/ 109 h 116"/>
                <a:gd name="T50" fmla="*/ 6 w 162"/>
                <a:gd name="T51" fmla="*/ 113 h 116"/>
                <a:gd name="T52" fmla="*/ 23 w 162"/>
                <a:gd name="T53" fmla="*/ 115 h 116"/>
                <a:gd name="T54" fmla="*/ 68 w 162"/>
                <a:gd name="T55" fmla="*/ 109 h 116"/>
                <a:gd name="T56" fmla="*/ 67 w 162"/>
                <a:gd name="T57" fmla="*/ 98 h 116"/>
                <a:gd name="T58" fmla="*/ 76 w 162"/>
                <a:gd name="T59" fmla="*/ 93 h 116"/>
                <a:gd name="T60" fmla="*/ 84 w 162"/>
                <a:gd name="T61" fmla="*/ 91 h 116"/>
                <a:gd name="T62" fmla="*/ 96 w 162"/>
                <a:gd name="T63" fmla="*/ 87 h 116"/>
                <a:gd name="T64" fmla="*/ 101 w 162"/>
                <a:gd name="T65" fmla="*/ 82 h 116"/>
                <a:gd name="T66" fmla="*/ 105 w 162"/>
                <a:gd name="T67" fmla="*/ 70 h 116"/>
                <a:gd name="T68" fmla="*/ 113 w 162"/>
                <a:gd name="T69" fmla="*/ 65 h 116"/>
                <a:gd name="T70" fmla="*/ 109 w 162"/>
                <a:gd name="T71" fmla="*/ 58 h 116"/>
                <a:gd name="T72" fmla="*/ 122 w 162"/>
                <a:gd name="T73" fmla="*/ 58 h 116"/>
                <a:gd name="T74" fmla="*/ 123 w 162"/>
                <a:gd name="T75" fmla="*/ 49 h 116"/>
                <a:gd name="T76" fmla="*/ 128 w 162"/>
                <a:gd name="T77" fmla="*/ 41 h 116"/>
                <a:gd name="T78" fmla="*/ 126 w 162"/>
                <a:gd name="T79" fmla="*/ 34 h 116"/>
                <a:gd name="T80" fmla="*/ 128 w 162"/>
                <a:gd name="T81" fmla="*/ 29 h 116"/>
                <a:gd name="T82" fmla="*/ 129 w 162"/>
                <a:gd name="T83" fmla="*/ 28 h 116"/>
                <a:gd name="T84" fmla="*/ 135 w 162"/>
                <a:gd name="T85" fmla="*/ 26 h 116"/>
                <a:gd name="T86" fmla="*/ 150 w 162"/>
                <a:gd name="T87" fmla="*/ 21 h 116"/>
                <a:gd name="T88" fmla="*/ 162 w 162"/>
                <a:gd name="T89" fmla="*/ 18 h 116"/>
                <a:gd name="T90" fmla="*/ 156 w 162"/>
                <a:gd name="T91" fmla="*/ 17 h 11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62"/>
                <a:gd name="T139" fmla="*/ 0 h 116"/>
                <a:gd name="T140" fmla="*/ 162 w 162"/>
                <a:gd name="T141" fmla="*/ 116 h 11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8" name="Freeform 170"/>
            <p:cNvSpPr>
              <a:spLocks noChangeArrowheads="1"/>
            </p:cNvSpPr>
            <p:nvPr/>
          </p:nvSpPr>
          <p:spPr bwMode="auto">
            <a:xfrm>
              <a:off x="4959350" y="1628775"/>
              <a:ext cx="355600" cy="320675"/>
            </a:xfrm>
            <a:custGeom>
              <a:avLst/>
              <a:gdLst>
                <a:gd name="T0" fmla="*/ 172 w 186"/>
                <a:gd name="T1" fmla="*/ 9 h 168"/>
                <a:gd name="T2" fmla="*/ 158 w 186"/>
                <a:gd name="T3" fmla="*/ 1 h 168"/>
                <a:gd name="T4" fmla="*/ 144 w 186"/>
                <a:gd name="T5" fmla="*/ 3 h 168"/>
                <a:gd name="T6" fmla="*/ 123 w 186"/>
                <a:gd name="T7" fmla="*/ 10 h 168"/>
                <a:gd name="T8" fmla="*/ 120 w 186"/>
                <a:gd name="T9" fmla="*/ 16 h 168"/>
                <a:gd name="T10" fmla="*/ 117 w 186"/>
                <a:gd name="T11" fmla="*/ 31 h 168"/>
                <a:gd name="T12" fmla="*/ 103 w 186"/>
                <a:gd name="T13" fmla="*/ 40 h 168"/>
                <a:gd name="T14" fmla="*/ 99 w 186"/>
                <a:gd name="T15" fmla="*/ 52 h 168"/>
                <a:gd name="T16" fmla="*/ 90 w 186"/>
                <a:gd name="T17" fmla="*/ 69 h 168"/>
                <a:gd name="T18" fmla="*/ 70 w 186"/>
                <a:gd name="T19" fmla="*/ 75 h 168"/>
                <a:gd name="T20" fmla="*/ 62 w 186"/>
                <a:gd name="T21" fmla="*/ 91 h 168"/>
                <a:gd name="T22" fmla="*/ 0 w 186"/>
                <a:gd name="T23" fmla="*/ 95 h 168"/>
                <a:gd name="T24" fmla="*/ 17 w 186"/>
                <a:gd name="T25" fmla="*/ 111 h 168"/>
                <a:gd name="T26" fmla="*/ 25 w 186"/>
                <a:gd name="T27" fmla="*/ 132 h 168"/>
                <a:gd name="T28" fmla="*/ 7 w 186"/>
                <a:gd name="T29" fmla="*/ 146 h 168"/>
                <a:gd name="T30" fmla="*/ 29 w 186"/>
                <a:gd name="T31" fmla="*/ 148 h 168"/>
                <a:gd name="T32" fmla="*/ 55 w 186"/>
                <a:gd name="T33" fmla="*/ 146 h 168"/>
                <a:gd name="T34" fmla="*/ 70 w 186"/>
                <a:gd name="T35" fmla="*/ 155 h 168"/>
                <a:gd name="T36" fmla="*/ 82 w 186"/>
                <a:gd name="T37" fmla="*/ 167 h 168"/>
                <a:gd name="T38" fmla="*/ 84 w 186"/>
                <a:gd name="T39" fmla="*/ 167 h 168"/>
                <a:gd name="T40" fmla="*/ 105 w 186"/>
                <a:gd name="T41" fmla="*/ 160 h 168"/>
                <a:gd name="T42" fmla="*/ 110 w 186"/>
                <a:gd name="T43" fmla="*/ 147 h 168"/>
                <a:gd name="T44" fmla="*/ 98 w 186"/>
                <a:gd name="T45" fmla="*/ 128 h 168"/>
                <a:gd name="T46" fmla="*/ 114 w 186"/>
                <a:gd name="T47" fmla="*/ 118 h 168"/>
                <a:gd name="T48" fmla="*/ 128 w 186"/>
                <a:gd name="T49" fmla="*/ 109 h 168"/>
                <a:gd name="T50" fmla="*/ 142 w 186"/>
                <a:gd name="T51" fmla="*/ 91 h 168"/>
                <a:gd name="T52" fmla="*/ 154 w 186"/>
                <a:gd name="T53" fmla="*/ 80 h 168"/>
                <a:gd name="T54" fmla="*/ 162 w 186"/>
                <a:gd name="T55" fmla="*/ 63 h 168"/>
                <a:gd name="T56" fmla="*/ 150 w 186"/>
                <a:gd name="T57" fmla="*/ 47 h 168"/>
                <a:gd name="T58" fmla="*/ 154 w 186"/>
                <a:gd name="T59" fmla="*/ 30 h 168"/>
                <a:gd name="T60" fmla="*/ 182 w 186"/>
                <a:gd name="T61" fmla="*/ 29 h 168"/>
                <a:gd name="T62" fmla="*/ 177 w 186"/>
                <a:gd name="T63" fmla="*/ 17 h 16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6"/>
                <a:gd name="T97" fmla="*/ 0 h 168"/>
                <a:gd name="T98" fmla="*/ 186 w 186"/>
                <a:gd name="T99" fmla="*/ 168 h 16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69" name="Freeform 171"/>
            <p:cNvSpPr>
              <a:spLocks noEditPoints="1" noChangeArrowheads="1"/>
            </p:cNvSpPr>
            <p:nvPr/>
          </p:nvSpPr>
          <p:spPr bwMode="auto">
            <a:xfrm>
              <a:off x="5672138" y="2346325"/>
              <a:ext cx="992188" cy="360363"/>
            </a:xfrm>
            <a:custGeom>
              <a:avLst/>
              <a:gdLst>
                <a:gd name="T0" fmla="*/ 38 w 519"/>
                <a:gd name="T1" fmla="*/ 80 h 189"/>
                <a:gd name="T2" fmla="*/ 147 w 519"/>
                <a:gd name="T3" fmla="*/ 101 h 189"/>
                <a:gd name="T4" fmla="*/ 22 w 519"/>
                <a:gd name="T5" fmla="*/ 52 h 189"/>
                <a:gd name="T6" fmla="*/ 278 w 519"/>
                <a:gd name="T7" fmla="*/ 134 h 189"/>
                <a:gd name="T8" fmla="*/ 290 w 519"/>
                <a:gd name="T9" fmla="*/ 107 h 189"/>
                <a:gd name="T10" fmla="*/ 306 w 519"/>
                <a:gd name="T11" fmla="*/ 111 h 189"/>
                <a:gd name="T12" fmla="*/ 317 w 519"/>
                <a:gd name="T13" fmla="*/ 76 h 189"/>
                <a:gd name="T14" fmla="*/ 318 w 519"/>
                <a:gd name="T15" fmla="*/ 63 h 189"/>
                <a:gd name="T16" fmla="*/ 297 w 519"/>
                <a:gd name="T17" fmla="*/ 53 h 189"/>
                <a:gd name="T18" fmla="*/ 266 w 519"/>
                <a:gd name="T19" fmla="*/ 97 h 189"/>
                <a:gd name="T20" fmla="*/ 123 w 519"/>
                <a:gd name="T21" fmla="*/ 106 h 189"/>
                <a:gd name="T22" fmla="*/ 118 w 519"/>
                <a:gd name="T23" fmla="*/ 87 h 189"/>
                <a:gd name="T24" fmla="*/ 114 w 519"/>
                <a:gd name="T25" fmla="*/ 95 h 189"/>
                <a:gd name="T26" fmla="*/ 95 w 519"/>
                <a:gd name="T27" fmla="*/ 71 h 189"/>
                <a:gd name="T28" fmla="*/ 78 w 519"/>
                <a:gd name="T29" fmla="*/ 50 h 189"/>
                <a:gd name="T30" fmla="*/ 52 w 519"/>
                <a:gd name="T31" fmla="*/ 34 h 189"/>
                <a:gd name="T32" fmla="*/ 2 w 519"/>
                <a:gd name="T33" fmla="*/ 5 h 189"/>
                <a:gd name="T34" fmla="*/ 45 w 519"/>
                <a:gd name="T35" fmla="*/ 65 h 189"/>
                <a:gd name="T36" fmla="*/ 99 w 519"/>
                <a:gd name="T37" fmla="*/ 128 h 189"/>
                <a:gd name="T38" fmla="*/ 121 w 519"/>
                <a:gd name="T39" fmla="*/ 117 h 189"/>
                <a:gd name="T40" fmla="*/ 373 w 519"/>
                <a:gd name="T41" fmla="*/ 53 h 189"/>
                <a:gd name="T42" fmla="*/ 376 w 519"/>
                <a:gd name="T43" fmla="*/ 64 h 189"/>
                <a:gd name="T44" fmla="*/ 348 w 519"/>
                <a:gd name="T45" fmla="*/ 106 h 189"/>
                <a:gd name="T46" fmla="*/ 277 w 519"/>
                <a:gd name="T47" fmla="*/ 167 h 189"/>
                <a:gd name="T48" fmla="*/ 322 w 519"/>
                <a:gd name="T49" fmla="*/ 162 h 189"/>
                <a:gd name="T50" fmla="*/ 387 w 519"/>
                <a:gd name="T51" fmla="*/ 107 h 189"/>
                <a:gd name="T52" fmla="*/ 218 w 519"/>
                <a:gd name="T53" fmla="*/ 158 h 189"/>
                <a:gd name="T54" fmla="*/ 196 w 519"/>
                <a:gd name="T55" fmla="*/ 147 h 189"/>
                <a:gd name="T56" fmla="*/ 122 w 519"/>
                <a:gd name="T57" fmla="*/ 138 h 189"/>
                <a:gd name="T58" fmla="*/ 131 w 519"/>
                <a:gd name="T59" fmla="*/ 153 h 189"/>
                <a:gd name="T60" fmla="*/ 201 w 519"/>
                <a:gd name="T61" fmla="*/ 164 h 189"/>
                <a:gd name="T62" fmla="*/ 218 w 519"/>
                <a:gd name="T63" fmla="*/ 158 h 189"/>
                <a:gd name="T64" fmla="*/ 452 w 519"/>
                <a:gd name="T65" fmla="*/ 106 h 189"/>
                <a:gd name="T66" fmla="*/ 404 w 519"/>
                <a:gd name="T67" fmla="*/ 82 h 189"/>
                <a:gd name="T68" fmla="*/ 435 w 519"/>
                <a:gd name="T69" fmla="*/ 94 h 189"/>
                <a:gd name="T70" fmla="*/ 417 w 519"/>
                <a:gd name="T71" fmla="*/ 101 h 189"/>
                <a:gd name="T72" fmla="*/ 444 w 519"/>
                <a:gd name="T73" fmla="*/ 114 h 189"/>
                <a:gd name="T74" fmla="*/ 492 w 519"/>
                <a:gd name="T75" fmla="*/ 143 h 189"/>
                <a:gd name="T76" fmla="*/ 507 w 519"/>
                <a:gd name="T77" fmla="*/ 161 h 189"/>
                <a:gd name="T78" fmla="*/ 480 w 519"/>
                <a:gd name="T79" fmla="*/ 86 h 189"/>
                <a:gd name="T80" fmla="*/ 330 w 519"/>
                <a:gd name="T81" fmla="*/ 175 h 189"/>
                <a:gd name="T82" fmla="*/ 336 w 519"/>
                <a:gd name="T83" fmla="*/ 177 h 189"/>
                <a:gd name="T84" fmla="*/ 339 w 519"/>
                <a:gd name="T85" fmla="*/ 174 h 189"/>
                <a:gd name="T86" fmla="*/ 250 w 519"/>
                <a:gd name="T87" fmla="*/ 67 h 189"/>
                <a:gd name="T88" fmla="*/ 255 w 519"/>
                <a:gd name="T89" fmla="*/ 39 h 189"/>
                <a:gd name="T90" fmla="*/ 254 w 519"/>
                <a:gd name="T91" fmla="*/ 20 h 189"/>
                <a:gd name="T92" fmla="*/ 225 w 519"/>
                <a:gd name="T93" fmla="*/ 36 h 189"/>
                <a:gd name="T94" fmla="*/ 201 w 519"/>
                <a:gd name="T95" fmla="*/ 51 h 189"/>
                <a:gd name="T96" fmla="*/ 165 w 519"/>
                <a:gd name="T97" fmla="*/ 52 h 189"/>
                <a:gd name="T98" fmla="*/ 153 w 519"/>
                <a:gd name="T99" fmla="*/ 61 h 189"/>
                <a:gd name="T100" fmla="*/ 180 w 519"/>
                <a:gd name="T101" fmla="*/ 103 h 189"/>
                <a:gd name="T102" fmla="*/ 218 w 519"/>
                <a:gd name="T103" fmla="*/ 112 h 189"/>
                <a:gd name="T104" fmla="*/ 268 w 519"/>
                <a:gd name="T105" fmla="*/ 178 h 189"/>
                <a:gd name="T106" fmla="*/ 268 w 519"/>
                <a:gd name="T107" fmla="*/ 178 h 189"/>
                <a:gd name="T108" fmla="*/ 236 w 519"/>
                <a:gd name="T109" fmla="*/ 169 h 189"/>
                <a:gd name="T110" fmla="*/ 251 w 519"/>
                <a:gd name="T111" fmla="*/ 161 h 189"/>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19"/>
                <a:gd name="T169" fmla="*/ 0 h 189"/>
                <a:gd name="T170" fmla="*/ 519 w 519"/>
                <a:gd name="T171" fmla="*/ 189 h 189"/>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70" name="Freeform 172"/>
            <p:cNvSpPr>
              <a:spLocks noEditPoints="1" noChangeArrowheads="1"/>
            </p:cNvSpPr>
            <p:nvPr/>
          </p:nvSpPr>
          <p:spPr bwMode="auto">
            <a:xfrm>
              <a:off x="6297613" y="2651125"/>
              <a:ext cx="69850" cy="30163"/>
            </a:xfrm>
            <a:custGeom>
              <a:avLst/>
              <a:gdLst>
                <a:gd name="T0" fmla="*/ 3 w 37"/>
                <a:gd name="T1" fmla="*/ 12 h 16"/>
                <a:gd name="T2" fmla="*/ 0 w 37"/>
                <a:gd name="T3" fmla="*/ 13 h 16"/>
                <a:gd name="T4" fmla="*/ 3 w 37"/>
                <a:gd name="T5" fmla="*/ 15 h 16"/>
                <a:gd name="T6" fmla="*/ 5 w 37"/>
                <a:gd name="T7" fmla="*/ 12 h 16"/>
                <a:gd name="T8" fmla="*/ 4 w 37"/>
                <a:gd name="T9" fmla="*/ 12 h 16"/>
                <a:gd name="T10" fmla="*/ 3 w 37"/>
                <a:gd name="T11" fmla="*/ 12 h 16"/>
                <a:gd name="T12" fmla="*/ 19 w 37"/>
                <a:gd name="T13" fmla="*/ 3 h 16"/>
                <a:gd name="T14" fmla="*/ 10 w 37"/>
                <a:gd name="T15" fmla="*/ 9 h 16"/>
                <a:gd name="T16" fmla="*/ 9 w 37"/>
                <a:gd name="T17" fmla="*/ 10 h 16"/>
                <a:gd name="T18" fmla="*/ 12 w 37"/>
                <a:gd name="T19" fmla="*/ 14 h 16"/>
                <a:gd name="T20" fmla="*/ 36 w 37"/>
                <a:gd name="T21" fmla="*/ 3 h 16"/>
                <a:gd name="T22" fmla="*/ 19 w 37"/>
                <a:gd name="T23" fmla="*/ 3 h 1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7"/>
                <a:gd name="T37" fmla="*/ 0 h 16"/>
                <a:gd name="T38" fmla="*/ 37 w 37"/>
                <a:gd name="T39" fmla="*/ 16 h 1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71" name="Freeform 173"/>
            <p:cNvSpPr>
              <a:spLocks noChangeArrowheads="1"/>
            </p:cNvSpPr>
            <p:nvPr/>
          </p:nvSpPr>
          <p:spPr bwMode="auto">
            <a:xfrm>
              <a:off x="3925888" y="1370012"/>
              <a:ext cx="73025" cy="39688"/>
            </a:xfrm>
            <a:custGeom>
              <a:avLst/>
              <a:gdLst>
                <a:gd name="T0" fmla="*/ 0 w 38"/>
                <a:gd name="T1" fmla="*/ 19 h 21"/>
                <a:gd name="T2" fmla="*/ 7 w 38"/>
                <a:gd name="T3" fmla="*/ 18 h 21"/>
                <a:gd name="T4" fmla="*/ 9 w 38"/>
                <a:gd name="T5" fmla="*/ 21 h 21"/>
                <a:gd name="T6" fmla="*/ 17 w 38"/>
                <a:gd name="T7" fmla="*/ 20 h 21"/>
                <a:gd name="T8" fmla="*/ 24 w 38"/>
                <a:gd name="T9" fmla="*/ 20 h 21"/>
                <a:gd name="T10" fmla="*/ 28 w 38"/>
                <a:gd name="T11" fmla="*/ 15 h 21"/>
                <a:gd name="T12" fmla="*/ 31 w 38"/>
                <a:gd name="T13" fmla="*/ 9 h 21"/>
                <a:gd name="T14" fmla="*/ 38 w 38"/>
                <a:gd name="T15" fmla="*/ 5 h 21"/>
                <a:gd name="T16" fmla="*/ 35 w 38"/>
                <a:gd name="T17" fmla="*/ 0 h 21"/>
                <a:gd name="T18" fmla="*/ 27 w 38"/>
                <a:gd name="T19" fmla="*/ 3 h 21"/>
                <a:gd name="T20" fmla="*/ 18 w 38"/>
                <a:gd name="T21" fmla="*/ 6 h 21"/>
                <a:gd name="T22" fmla="*/ 5 w 38"/>
                <a:gd name="T23" fmla="*/ 4 h 21"/>
                <a:gd name="T24" fmla="*/ 1 w 38"/>
                <a:gd name="T25" fmla="*/ 4 h 21"/>
                <a:gd name="T26" fmla="*/ 0 w 38"/>
                <a:gd name="T27" fmla="*/ 19 h 2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8"/>
                <a:gd name="T43" fmla="*/ 0 h 21"/>
                <a:gd name="T44" fmla="*/ 38 w 38"/>
                <a:gd name="T45" fmla="*/ 21 h 2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72" name="Freeform 174"/>
            <p:cNvSpPr>
              <a:spLocks noEditPoints="1" noChangeArrowheads="1"/>
            </p:cNvSpPr>
            <p:nvPr/>
          </p:nvSpPr>
          <p:spPr bwMode="auto">
            <a:xfrm>
              <a:off x="3790950" y="1365250"/>
              <a:ext cx="247650" cy="269875"/>
            </a:xfrm>
            <a:custGeom>
              <a:avLst/>
              <a:gdLst>
                <a:gd name="T0" fmla="*/ 90 w 130"/>
                <a:gd name="T1" fmla="*/ 122 h 141"/>
                <a:gd name="T2" fmla="*/ 77 w 130"/>
                <a:gd name="T3" fmla="*/ 122 h 141"/>
                <a:gd name="T4" fmla="*/ 67 w 130"/>
                <a:gd name="T5" fmla="*/ 127 h 141"/>
                <a:gd name="T6" fmla="*/ 79 w 130"/>
                <a:gd name="T7" fmla="*/ 133 h 141"/>
                <a:gd name="T8" fmla="*/ 92 w 130"/>
                <a:gd name="T9" fmla="*/ 141 h 141"/>
                <a:gd name="T10" fmla="*/ 95 w 130"/>
                <a:gd name="T11" fmla="*/ 134 h 141"/>
                <a:gd name="T12" fmla="*/ 99 w 130"/>
                <a:gd name="T13" fmla="*/ 123 h 141"/>
                <a:gd name="T14" fmla="*/ 90 w 130"/>
                <a:gd name="T15" fmla="*/ 122 h 141"/>
                <a:gd name="T16" fmla="*/ 26 w 130"/>
                <a:gd name="T17" fmla="*/ 85 h 141"/>
                <a:gd name="T18" fmla="*/ 18 w 130"/>
                <a:gd name="T19" fmla="*/ 87 h 141"/>
                <a:gd name="T20" fmla="*/ 22 w 130"/>
                <a:gd name="T21" fmla="*/ 101 h 141"/>
                <a:gd name="T22" fmla="*/ 27 w 130"/>
                <a:gd name="T23" fmla="*/ 112 h 141"/>
                <a:gd name="T24" fmla="*/ 34 w 130"/>
                <a:gd name="T25" fmla="*/ 107 h 141"/>
                <a:gd name="T26" fmla="*/ 36 w 130"/>
                <a:gd name="T27" fmla="*/ 89 h 141"/>
                <a:gd name="T28" fmla="*/ 26 w 130"/>
                <a:gd name="T29" fmla="*/ 85 h 141"/>
                <a:gd name="T30" fmla="*/ 108 w 130"/>
                <a:gd name="T31" fmla="*/ 79 h 141"/>
                <a:gd name="T32" fmla="*/ 99 w 130"/>
                <a:gd name="T33" fmla="*/ 73 h 141"/>
                <a:gd name="T34" fmla="*/ 82 w 130"/>
                <a:gd name="T35" fmla="*/ 55 h 141"/>
                <a:gd name="T36" fmla="*/ 66 w 130"/>
                <a:gd name="T37" fmla="*/ 38 h 141"/>
                <a:gd name="T38" fmla="*/ 66 w 130"/>
                <a:gd name="T39" fmla="*/ 27 h 141"/>
                <a:gd name="T40" fmla="*/ 71 w 130"/>
                <a:gd name="T41" fmla="*/ 21 h 141"/>
                <a:gd name="T42" fmla="*/ 72 w 130"/>
                <a:gd name="T43" fmla="*/ 6 h 141"/>
                <a:gd name="T44" fmla="*/ 66 w 130"/>
                <a:gd name="T45" fmla="*/ 5 h 141"/>
                <a:gd name="T46" fmla="*/ 64 w 130"/>
                <a:gd name="T47" fmla="*/ 0 h 141"/>
                <a:gd name="T48" fmla="*/ 55 w 130"/>
                <a:gd name="T49" fmla="*/ 1 h 141"/>
                <a:gd name="T50" fmla="*/ 48 w 130"/>
                <a:gd name="T51" fmla="*/ 3 h 141"/>
                <a:gd name="T52" fmla="*/ 46 w 130"/>
                <a:gd name="T53" fmla="*/ 2 h 141"/>
                <a:gd name="T54" fmla="*/ 44 w 130"/>
                <a:gd name="T55" fmla="*/ 5 h 141"/>
                <a:gd name="T56" fmla="*/ 42 w 130"/>
                <a:gd name="T57" fmla="*/ 7 h 141"/>
                <a:gd name="T58" fmla="*/ 39 w 130"/>
                <a:gd name="T59" fmla="*/ 9 h 141"/>
                <a:gd name="T60" fmla="*/ 34 w 130"/>
                <a:gd name="T61" fmla="*/ 10 h 141"/>
                <a:gd name="T62" fmla="*/ 30 w 130"/>
                <a:gd name="T63" fmla="*/ 12 h 141"/>
                <a:gd name="T64" fmla="*/ 27 w 130"/>
                <a:gd name="T65" fmla="*/ 16 h 141"/>
                <a:gd name="T66" fmla="*/ 20 w 130"/>
                <a:gd name="T67" fmla="*/ 9 h 141"/>
                <a:gd name="T68" fmla="*/ 15 w 130"/>
                <a:gd name="T69" fmla="*/ 17 h 141"/>
                <a:gd name="T70" fmla="*/ 5 w 130"/>
                <a:gd name="T71" fmla="*/ 17 h 141"/>
                <a:gd name="T72" fmla="*/ 6 w 130"/>
                <a:gd name="T73" fmla="*/ 23 h 141"/>
                <a:gd name="T74" fmla="*/ 4 w 130"/>
                <a:gd name="T75" fmla="*/ 27 h 141"/>
                <a:gd name="T76" fmla="*/ 2 w 130"/>
                <a:gd name="T77" fmla="*/ 30 h 141"/>
                <a:gd name="T78" fmla="*/ 5 w 130"/>
                <a:gd name="T79" fmla="*/ 36 h 141"/>
                <a:gd name="T80" fmla="*/ 8 w 130"/>
                <a:gd name="T81" fmla="*/ 41 h 141"/>
                <a:gd name="T82" fmla="*/ 13 w 130"/>
                <a:gd name="T83" fmla="*/ 43 h 141"/>
                <a:gd name="T84" fmla="*/ 12 w 130"/>
                <a:gd name="T85" fmla="*/ 47 h 141"/>
                <a:gd name="T86" fmla="*/ 17 w 130"/>
                <a:gd name="T87" fmla="*/ 45 h 141"/>
                <a:gd name="T88" fmla="*/ 25 w 130"/>
                <a:gd name="T89" fmla="*/ 38 h 141"/>
                <a:gd name="T90" fmla="*/ 41 w 130"/>
                <a:gd name="T91" fmla="*/ 45 h 141"/>
                <a:gd name="T92" fmla="*/ 44 w 130"/>
                <a:gd name="T93" fmla="*/ 52 h 141"/>
                <a:gd name="T94" fmla="*/ 55 w 130"/>
                <a:gd name="T95" fmla="*/ 65 h 141"/>
                <a:gd name="T96" fmla="*/ 70 w 130"/>
                <a:gd name="T97" fmla="*/ 79 h 141"/>
                <a:gd name="T98" fmla="*/ 81 w 130"/>
                <a:gd name="T99" fmla="*/ 83 h 141"/>
                <a:gd name="T100" fmla="*/ 91 w 130"/>
                <a:gd name="T101" fmla="*/ 90 h 141"/>
                <a:gd name="T102" fmla="*/ 99 w 130"/>
                <a:gd name="T103" fmla="*/ 96 h 141"/>
                <a:gd name="T104" fmla="*/ 103 w 130"/>
                <a:gd name="T105" fmla="*/ 103 h 141"/>
                <a:gd name="T106" fmla="*/ 103 w 130"/>
                <a:gd name="T107" fmla="*/ 115 h 141"/>
                <a:gd name="T108" fmla="*/ 104 w 130"/>
                <a:gd name="T109" fmla="*/ 124 h 141"/>
                <a:gd name="T110" fmla="*/ 109 w 130"/>
                <a:gd name="T111" fmla="*/ 115 h 141"/>
                <a:gd name="T112" fmla="*/ 116 w 130"/>
                <a:gd name="T113" fmla="*/ 108 h 141"/>
                <a:gd name="T114" fmla="*/ 111 w 130"/>
                <a:gd name="T115" fmla="*/ 99 h 141"/>
                <a:gd name="T116" fmla="*/ 121 w 130"/>
                <a:gd name="T117" fmla="*/ 95 h 141"/>
                <a:gd name="T118" fmla="*/ 130 w 130"/>
                <a:gd name="T119" fmla="*/ 95 h 141"/>
                <a:gd name="T120" fmla="*/ 108 w 130"/>
                <a:gd name="T121" fmla="*/ 79 h 14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0"/>
                <a:gd name="T184" fmla="*/ 0 h 141"/>
                <a:gd name="T185" fmla="*/ 130 w 130"/>
                <a:gd name="T186" fmla="*/ 141 h 14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73" name="Freeform 175"/>
            <p:cNvSpPr>
              <a:spLocks noChangeArrowheads="1"/>
            </p:cNvSpPr>
            <p:nvPr/>
          </p:nvSpPr>
          <p:spPr bwMode="auto">
            <a:xfrm>
              <a:off x="4038600" y="1465262"/>
              <a:ext cx="26988" cy="33338"/>
            </a:xfrm>
            <a:custGeom>
              <a:avLst/>
              <a:gdLst>
                <a:gd name="T0" fmla="*/ 5 w 14"/>
                <a:gd name="T1" fmla="*/ 0 h 18"/>
                <a:gd name="T2" fmla="*/ 1 w 14"/>
                <a:gd name="T3" fmla="*/ 8 h 18"/>
                <a:gd name="T4" fmla="*/ 0 w 14"/>
                <a:gd name="T5" fmla="*/ 12 h 18"/>
                <a:gd name="T6" fmla="*/ 8 w 14"/>
                <a:gd name="T7" fmla="*/ 18 h 18"/>
                <a:gd name="T8" fmla="*/ 9 w 14"/>
                <a:gd name="T9" fmla="*/ 18 h 18"/>
                <a:gd name="T10" fmla="*/ 14 w 14"/>
                <a:gd name="T11" fmla="*/ 10 h 18"/>
                <a:gd name="T12" fmla="*/ 5 w 14"/>
                <a:gd name="T13" fmla="*/ 0 h 18"/>
                <a:gd name="T14" fmla="*/ 0 60000 65536"/>
                <a:gd name="T15" fmla="*/ 0 60000 65536"/>
                <a:gd name="T16" fmla="*/ 0 60000 65536"/>
                <a:gd name="T17" fmla="*/ 0 60000 65536"/>
                <a:gd name="T18" fmla="*/ 0 60000 65536"/>
                <a:gd name="T19" fmla="*/ 0 60000 65536"/>
                <a:gd name="T20" fmla="*/ 0 60000 65536"/>
                <a:gd name="T21" fmla="*/ 0 w 14"/>
                <a:gd name="T22" fmla="*/ 0 h 18"/>
                <a:gd name="T23" fmla="*/ 14 w 14"/>
                <a:gd name="T24" fmla="*/ 18 h 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sp>
          <p:nvSpPr>
            <p:cNvPr id="29874" name="Freeform 176"/>
            <p:cNvSpPr>
              <a:spLocks noChangeArrowheads="1"/>
            </p:cNvSpPr>
            <p:nvPr/>
          </p:nvSpPr>
          <p:spPr bwMode="auto">
            <a:xfrm>
              <a:off x="4044950" y="1389062"/>
              <a:ext cx="90488" cy="106363"/>
            </a:xfrm>
            <a:custGeom>
              <a:avLst/>
              <a:gdLst>
                <a:gd name="T0" fmla="*/ 41 w 47"/>
                <a:gd name="T1" fmla="*/ 37 h 56"/>
                <a:gd name="T2" fmla="*/ 41 w 47"/>
                <a:gd name="T3" fmla="*/ 29 h 56"/>
                <a:gd name="T4" fmla="*/ 42 w 47"/>
                <a:gd name="T5" fmla="*/ 23 h 56"/>
                <a:gd name="T6" fmla="*/ 29 w 47"/>
                <a:gd name="T7" fmla="*/ 20 h 56"/>
                <a:gd name="T8" fmla="*/ 28 w 47"/>
                <a:gd name="T9" fmla="*/ 13 h 56"/>
                <a:gd name="T10" fmla="*/ 24 w 47"/>
                <a:gd name="T11" fmla="*/ 9 h 56"/>
                <a:gd name="T12" fmla="*/ 20 w 47"/>
                <a:gd name="T13" fmla="*/ 2 h 56"/>
                <a:gd name="T14" fmla="*/ 20 w 47"/>
                <a:gd name="T15" fmla="*/ 2 h 56"/>
                <a:gd name="T16" fmla="*/ 17 w 47"/>
                <a:gd name="T17" fmla="*/ 1 h 56"/>
                <a:gd name="T18" fmla="*/ 12 w 47"/>
                <a:gd name="T19" fmla="*/ 0 h 56"/>
                <a:gd name="T20" fmla="*/ 0 w 47"/>
                <a:gd name="T21" fmla="*/ 3 h 56"/>
                <a:gd name="T22" fmla="*/ 3 w 47"/>
                <a:gd name="T23" fmla="*/ 10 h 56"/>
                <a:gd name="T24" fmla="*/ 7 w 47"/>
                <a:gd name="T25" fmla="*/ 18 h 56"/>
                <a:gd name="T26" fmla="*/ 6 w 47"/>
                <a:gd name="T27" fmla="*/ 36 h 56"/>
                <a:gd name="T28" fmla="*/ 2 w 47"/>
                <a:gd name="T29" fmla="*/ 40 h 56"/>
                <a:gd name="T30" fmla="*/ 11 w 47"/>
                <a:gd name="T31" fmla="*/ 50 h 56"/>
                <a:gd name="T32" fmla="*/ 11 w 47"/>
                <a:gd name="T33" fmla="*/ 50 h 56"/>
                <a:gd name="T34" fmla="*/ 21 w 47"/>
                <a:gd name="T35" fmla="*/ 56 h 56"/>
                <a:gd name="T36" fmla="*/ 41 w 47"/>
                <a:gd name="T37" fmla="*/ 52 h 56"/>
                <a:gd name="T38" fmla="*/ 41 w 47"/>
                <a:gd name="T39" fmla="*/ 49 h 56"/>
                <a:gd name="T40" fmla="*/ 45 w 47"/>
                <a:gd name="T41" fmla="*/ 44 h 56"/>
                <a:gd name="T42" fmla="*/ 41 w 47"/>
                <a:gd name="T43" fmla="*/ 37 h 5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7"/>
                <a:gd name="T67" fmla="*/ 0 h 56"/>
                <a:gd name="T68" fmla="*/ 47 w 47"/>
                <a:gd name="T69" fmla="*/ 56 h 5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solidFill>
              <a:srgbClr val="C9C9C9"/>
            </a:solidFill>
            <a:ln w="1" cap="flat" cmpd="sng">
              <a:solidFill>
                <a:srgbClr val="FFFFFF"/>
              </a:solidFill>
              <a:miter lim="800000"/>
              <a:headEnd/>
              <a:tailEnd/>
            </a:ln>
          </p:spPr>
          <p:txBody>
            <a:bodyPr/>
            <a:lstStyle/>
            <a:p>
              <a:endParaRPr lang="zh-CN" altLang="zh-CN">
                <a:solidFill>
                  <a:srgbClr val="000000"/>
                </a:solidFill>
                <a:latin typeface="Calibri" pitchFamily="34" charset="0"/>
                <a:sym typeface="宋体" pitchFamily="2" charset="-122"/>
              </a:endParaRPr>
            </a:p>
          </p:txBody>
        </p:sp>
      </p:grpSp>
      <p:sp>
        <p:nvSpPr>
          <p:cNvPr id="29875" name="椭圆 174"/>
          <p:cNvSpPr>
            <a:spLocks noChangeArrowheads="1"/>
          </p:cNvSpPr>
          <p:nvPr/>
        </p:nvSpPr>
        <p:spPr bwMode="auto">
          <a:xfrm>
            <a:off x="3087688" y="3035300"/>
            <a:ext cx="914400" cy="914400"/>
          </a:xfrm>
          <a:prstGeom prst="ellipse">
            <a:avLst/>
          </a:prstGeom>
          <a:solidFill>
            <a:srgbClr val="3F3F3F">
              <a:alpha val="50000"/>
            </a:srgbClr>
          </a:solidFill>
          <a:ln w="28575" cap="flat" cmpd="sng">
            <a:solidFill>
              <a:srgbClr val="3F3F3F"/>
            </a:solidFill>
            <a:miter lim="800000"/>
            <a:headEnd/>
            <a:tailEnd/>
          </a:ln>
        </p:spPr>
        <p:txBody>
          <a:bodyPr anchor="ctr"/>
          <a:lstStyle/>
          <a:p>
            <a:pPr algn="ctr"/>
            <a:r>
              <a:rPr lang="en-US" altLang="zh-CN">
                <a:solidFill>
                  <a:srgbClr val="3F3F3F"/>
                </a:solidFill>
                <a:latin typeface="Calibri" pitchFamily="34" charset="0"/>
                <a:ea typeface="Calibri" pitchFamily="34" charset="0"/>
                <a:cs typeface="Calibri" pitchFamily="34" charset="0"/>
                <a:sym typeface="Calibri" pitchFamily="34" charset="0"/>
              </a:rPr>
              <a:t>50%</a:t>
            </a:r>
            <a:endParaRPr lang="zh-CN" altLang="en-US">
              <a:solidFill>
                <a:srgbClr val="3F3F3F"/>
              </a:solidFill>
              <a:latin typeface="宋体" pitchFamily="2" charset="-122"/>
              <a:sym typeface="宋体" pitchFamily="2" charset="-122"/>
            </a:endParaRPr>
          </a:p>
        </p:txBody>
      </p:sp>
      <p:sp>
        <p:nvSpPr>
          <p:cNvPr id="29876" name="椭圆 175"/>
          <p:cNvSpPr>
            <a:spLocks noChangeArrowheads="1"/>
          </p:cNvSpPr>
          <p:nvPr/>
        </p:nvSpPr>
        <p:spPr bwMode="auto">
          <a:xfrm>
            <a:off x="4192588" y="4779963"/>
            <a:ext cx="601662" cy="603250"/>
          </a:xfrm>
          <a:prstGeom prst="ellipse">
            <a:avLst/>
          </a:prstGeom>
          <a:solidFill>
            <a:srgbClr val="3F3F3F">
              <a:alpha val="50000"/>
            </a:srgbClr>
          </a:solidFill>
          <a:ln w="28575" cap="flat" cmpd="sng">
            <a:solidFill>
              <a:srgbClr val="3F3F3F"/>
            </a:solidFill>
            <a:miter lim="800000"/>
            <a:headEnd/>
            <a:tailEnd/>
          </a:ln>
        </p:spPr>
        <p:txBody>
          <a:bodyPr anchor="ctr"/>
          <a:lstStyle/>
          <a:p>
            <a:pPr algn="ctr"/>
            <a:r>
              <a:rPr lang="en-US" altLang="zh-CN" sz="1100">
                <a:solidFill>
                  <a:srgbClr val="3F3F3F"/>
                </a:solidFill>
                <a:latin typeface="Calibri" pitchFamily="34" charset="0"/>
                <a:ea typeface="Calibri" pitchFamily="34" charset="0"/>
                <a:cs typeface="Calibri" pitchFamily="34" charset="0"/>
                <a:sym typeface="Calibri" pitchFamily="34" charset="0"/>
              </a:rPr>
              <a:t>10%</a:t>
            </a:r>
            <a:endParaRPr lang="zh-CN" altLang="en-US" sz="1100">
              <a:solidFill>
                <a:srgbClr val="3F3F3F"/>
              </a:solidFill>
              <a:latin typeface="宋体" pitchFamily="2" charset="-122"/>
              <a:sym typeface="宋体" pitchFamily="2" charset="-122"/>
            </a:endParaRPr>
          </a:p>
        </p:txBody>
      </p:sp>
      <p:sp>
        <p:nvSpPr>
          <p:cNvPr id="29877" name="椭圆 176"/>
          <p:cNvSpPr>
            <a:spLocks noChangeArrowheads="1"/>
          </p:cNvSpPr>
          <p:nvPr/>
        </p:nvSpPr>
        <p:spPr bwMode="auto">
          <a:xfrm>
            <a:off x="9540875" y="5667375"/>
            <a:ext cx="365125" cy="363538"/>
          </a:xfrm>
          <a:prstGeom prst="ellipse">
            <a:avLst/>
          </a:prstGeom>
          <a:solidFill>
            <a:srgbClr val="3F3F3F">
              <a:alpha val="50000"/>
            </a:srgbClr>
          </a:solidFill>
          <a:ln w="28575" cap="flat" cmpd="sng">
            <a:solidFill>
              <a:srgbClr val="3F3F3F"/>
            </a:solidFill>
            <a:miter lim="800000"/>
            <a:headEnd/>
            <a:tailEnd/>
          </a:ln>
        </p:spPr>
        <p:txBody>
          <a:bodyPr anchor="ctr"/>
          <a:lstStyle/>
          <a:p>
            <a:pPr algn="ctr"/>
            <a:endParaRPr lang="zh-CN" altLang="zh-CN" sz="600">
              <a:solidFill>
                <a:srgbClr val="FFFFFF"/>
              </a:solidFill>
              <a:latin typeface="宋体" pitchFamily="2" charset="-122"/>
              <a:sym typeface="宋体" pitchFamily="2" charset="-122"/>
            </a:endParaRPr>
          </a:p>
        </p:txBody>
      </p:sp>
      <p:sp>
        <p:nvSpPr>
          <p:cNvPr id="29878" name="椭圆 177"/>
          <p:cNvSpPr>
            <a:spLocks noChangeArrowheads="1"/>
          </p:cNvSpPr>
          <p:nvPr/>
        </p:nvSpPr>
        <p:spPr bwMode="auto">
          <a:xfrm>
            <a:off x="7677150" y="2836863"/>
            <a:ext cx="1631950" cy="1630362"/>
          </a:xfrm>
          <a:prstGeom prst="ellipse">
            <a:avLst/>
          </a:prstGeom>
          <a:solidFill>
            <a:srgbClr val="3F3F3F">
              <a:alpha val="50000"/>
            </a:srgbClr>
          </a:solidFill>
          <a:ln w="28575" cap="flat" cmpd="sng">
            <a:solidFill>
              <a:srgbClr val="3F3F3F"/>
            </a:solidFill>
            <a:miter lim="800000"/>
            <a:headEnd/>
            <a:tailEnd/>
          </a:ln>
        </p:spPr>
        <p:txBody>
          <a:bodyPr anchor="ctr"/>
          <a:lstStyle/>
          <a:p>
            <a:pPr algn="ctr"/>
            <a:r>
              <a:rPr lang="en-US" altLang="zh-CN" sz="3200" b="1">
                <a:solidFill>
                  <a:schemeClr val="bg1"/>
                </a:solidFill>
                <a:latin typeface="Calibri" pitchFamily="34" charset="0"/>
                <a:ea typeface="Calibri" pitchFamily="34" charset="0"/>
                <a:cs typeface="Calibri" pitchFamily="34" charset="0"/>
                <a:sym typeface="Calibri" pitchFamily="34" charset="0"/>
              </a:rPr>
              <a:t>100%</a:t>
            </a:r>
            <a:endParaRPr lang="zh-CN" altLang="en-US" sz="3200" b="1">
              <a:solidFill>
                <a:schemeClr val="bg1"/>
              </a:solidFill>
              <a:latin typeface="宋体" pitchFamily="2" charset="-122"/>
              <a:sym typeface="宋体" pitchFamily="2" charset="-122"/>
            </a:endParaRPr>
          </a:p>
        </p:txBody>
      </p:sp>
    </p:spTree>
  </p:cSld>
  <p:clrMapOvr>
    <a:masterClrMapping/>
  </p:clrMapOvr>
  <p:transition spd="med">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30723"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30724"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30725"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6" name="文本框 2"/>
          <p:cNvSpPr>
            <a:spLocks noChangeArrowheads="1"/>
          </p:cNvSpPr>
          <p:nvPr/>
        </p:nvSpPr>
        <p:spPr bwMode="auto">
          <a:xfrm>
            <a:off x="1246188" y="1587500"/>
            <a:ext cx="207010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Wingdings" pitchFamily="2" charset="2"/>
              <a:buChar char="l"/>
            </a:pPr>
            <a:r>
              <a:rPr lang="zh-CN" altLang="en-US" sz="2400" b="1">
                <a:solidFill>
                  <a:srgbClr val="3F3F3F"/>
                </a:solidFill>
                <a:latin typeface="微软雅黑" pitchFamily="34" charset="-122"/>
                <a:ea typeface="微软雅黑" pitchFamily="34" charset="-122"/>
                <a:sym typeface="微软雅黑" pitchFamily="34" charset="-122"/>
              </a:rPr>
              <a:t>目录修改：</a:t>
            </a:r>
          </a:p>
        </p:txBody>
      </p:sp>
      <p:sp>
        <p:nvSpPr>
          <p:cNvPr id="30727" name="文本框 3"/>
          <p:cNvSpPr>
            <a:spLocks noChangeArrowheads="1"/>
          </p:cNvSpPr>
          <p:nvPr/>
        </p:nvSpPr>
        <p:spPr bwMode="auto">
          <a:xfrm>
            <a:off x="1246188" y="3995738"/>
            <a:ext cx="2070100" cy="4619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Wingdings" pitchFamily="2" charset="2"/>
              <a:buChar char="l"/>
            </a:pPr>
            <a:r>
              <a:rPr lang="zh-CN" altLang="en-US" sz="2400" b="1">
                <a:solidFill>
                  <a:srgbClr val="3F3F3F"/>
                </a:solidFill>
                <a:latin typeface="微软雅黑" pitchFamily="34" charset="-122"/>
                <a:ea typeface="微软雅黑" pitchFamily="34" charset="-122"/>
                <a:sym typeface="微软雅黑" pitchFamily="34" charset="-122"/>
              </a:rPr>
              <a:t>目录调整：</a:t>
            </a:r>
          </a:p>
        </p:txBody>
      </p:sp>
      <p:sp>
        <p:nvSpPr>
          <p:cNvPr id="30728" name="文本框 5"/>
          <p:cNvSpPr>
            <a:spLocks noChangeArrowheads="1"/>
          </p:cNvSpPr>
          <p:nvPr/>
        </p:nvSpPr>
        <p:spPr bwMode="auto">
          <a:xfrm>
            <a:off x="1652588" y="4524375"/>
            <a:ext cx="72659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a:solidFill>
                  <a:srgbClr val="141214"/>
                </a:solidFill>
                <a:latin typeface="微软雅黑" pitchFamily="34" charset="-122"/>
                <a:ea typeface="微软雅黑" pitchFamily="34" charset="-122"/>
                <a:sym typeface="微软雅黑" pitchFamily="34" charset="-122"/>
              </a:rPr>
              <a:t>选中左侧缩略图文件 </a:t>
            </a:r>
            <a:r>
              <a:rPr lang="en-US" altLang="zh-CN" sz="2000">
                <a:solidFill>
                  <a:srgbClr val="141214"/>
                </a:solidFill>
                <a:latin typeface="微软雅黑" pitchFamily="34" charset="-122"/>
                <a:ea typeface="微软雅黑" pitchFamily="34" charset="-122"/>
                <a:sym typeface="微软雅黑" pitchFamily="34" charset="-122"/>
              </a:rPr>
              <a:t>— </a:t>
            </a:r>
            <a:r>
              <a:rPr lang="zh-CN" altLang="en-US" sz="2000">
                <a:solidFill>
                  <a:srgbClr val="141214"/>
                </a:solidFill>
                <a:latin typeface="微软雅黑" pitchFamily="34" charset="-122"/>
                <a:ea typeface="微软雅黑" pitchFamily="34" charset="-122"/>
                <a:sym typeface="微软雅黑" pitchFamily="34" charset="-122"/>
              </a:rPr>
              <a:t>右键“版式”</a:t>
            </a:r>
            <a:r>
              <a:rPr lang="en-US" altLang="zh-CN" sz="2000">
                <a:solidFill>
                  <a:srgbClr val="141214"/>
                </a:solidFill>
                <a:latin typeface="微软雅黑" pitchFamily="34" charset="-122"/>
                <a:ea typeface="微软雅黑" pitchFamily="34" charset="-122"/>
                <a:sym typeface="微软雅黑" pitchFamily="34" charset="-122"/>
              </a:rPr>
              <a:t>— </a:t>
            </a:r>
            <a:r>
              <a:rPr lang="zh-CN" altLang="en-US" sz="2000">
                <a:solidFill>
                  <a:srgbClr val="141214"/>
                </a:solidFill>
                <a:latin typeface="微软雅黑" pitchFamily="34" charset="-122"/>
                <a:ea typeface="微软雅黑" pitchFamily="34" charset="-122"/>
                <a:sym typeface="微软雅黑" pitchFamily="34" charset="-122"/>
              </a:rPr>
              <a:t>选择需要调整的版式</a:t>
            </a:r>
          </a:p>
        </p:txBody>
      </p:sp>
      <p:grpSp>
        <p:nvGrpSpPr>
          <p:cNvPr id="30729" name="组合 11"/>
          <p:cNvGrpSpPr>
            <a:grpSpLocks/>
          </p:cNvGrpSpPr>
          <p:nvPr/>
        </p:nvGrpSpPr>
        <p:grpSpPr bwMode="auto">
          <a:xfrm>
            <a:off x="1652588" y="2070100"/>
            <a:ext cx="9804400" cy="1741488"/>
            <a:chOff x="0" y="0"/>
            <a:chExt cx="9804280" cy="1741613"/>
          </a:xfrm>
        </p:grpSpPr>
        <p:pic>
          <p:nvPicPr>
            <p:cNvPr id="30730" name="图片 4"/>
            <p:cNvPicPr>
              <a:picLocks noChangeAspect="1" noChangeArrowheads="1"/>
            </p:cNvPicPr>
            <p:nvPr/>
          </p:nvPicPr>
          <p:blipFill>
            <a:blip r:embed="rId3" cstate="print">
              <a:grayscl/>
              <a:extLst>
                <a:ext uri="{28A0092B-C50C-407E-A947-70E740481C1C}">
                  <a14:useLocalDpi xmlns:a14="http://schemas.microsoft.com/office/drawing/2010/main" xmlns="" val="0"/>
                </a:ext>
              </a:extLst>
            </a:blip>
            <a:srcRect/>
            <a:stretch>
              <a:fillRect/>
            </a:stretch>
          </p:blipFill>
          <p:spPr bwMode="auto">
            <a:xfrm>
              <a:off x="0" y="180613"/>
              <a:ext cx="9804280" cy="1561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31" name="矩形 6"/>
            <p:cNvSpPr>
              <a:spLocks noChangeArrowheads="1"/>
            </p:cNvSpPr>
            <p:nvPr/>
          </p:nvSpPr>
          <p:spPr bwMode="auto">
            <a:xfrm>
              <a:off x="6438171" y="289346"/>
              <a:ext cx="583964" cy="462120"/>
            </a:xfrm>
            <a:prstGeom prst="rect">
              <a:avLst/>
            </a:prstGeom>
            <a:solidFill>
              <a:srgbClr val="3F3F3F">
                <a:alpha val="35999"/>
              </a:srgbClr>
            </a:solidFill>
            <a:ln w="12700" cap="flat" cmpd="sng">
              <a:solidFill>
                <a:srgbClr val="262626"/>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32" name="矩形 7"/>
            <p:cNvSpPr>
              <a:spLocks noChangeArrowheads="1"/>
            </p:cNvSpPr>
            <p:nvPr/>
          </p:nvSpPr>
          <p:spPr bwMode="auto">
            <a:xfrm>
              <a:off x="2927104" y="730052"/>
              <a:ext cx="801912" cy="812597"/>
            </a:xfrm>
            <a:prstGeom prst="rect">
              <a:avLst/>
            </a:prstGeom>
            <a:solidFill>
              <a:srgbClr val="3F3F3F">
                <a:alpha val="35999"/>
              </a:srgbClr>
            </a:solidFill>
            <a:ln w="12700" cap="flat" cmpd="sng">
              <a:solidFill>
                <a:srgbClr val="262626"/>
              </a:solidFill>
              <a:miter lim="800000"/>
              <a:headEnd/>
              <a:tailEnd/>
            </a:ln>
          </p:spPr>
          <p:txBody>
            <a:bodyPr anchor="ctr"/>
            <a:lstStyle/>
            <a:p>
              <a:pPr algn="ctr"/>
              <a:endParaRPr lang="zh-CN" altLang="zh-CN">
                <a:solidFill>
                  <a:srgbClr val="FFFFFF"/>
                </a:solidFill>
                <a:latin typeface="宋体" pitchFamily="2" charset="-122"/>
                <a:sym typeface="宋体" pitchFamily="2" charset="-122"/>
              </a:endParaRPr>
            </a:p>
          </p:txBody>
        </p:sp>
        <p:sp>
          <p:nvSpPr>
            <p:cNvPr id="30733" name="椭圆 8"/>
            <p:cNvSpPr>
              <a:spLocks noChangeArrowheads="1"/>
            </p:cNvSpPr>
            <p:nvPr/>
          </p:nvSpPr>
          <p:spPr bwMode="auto">
            <a:xfrm>
              <a:off x="6560701" y="0"/>
              <a:ext cx="338903" cy="338903"/>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lang="en-US" altLang="zh-CN">
                  <a:solidFill>
                    <a:srgbClr val="FFFFFF"/>
                  </a:solidFill>
                  <a:latin typeface="Calibri" pitchFamily="34" charset="0"/>
                  <a:ea typeface="Calibri" pitchFamily="34" charset="0"/>
                  <a:cs typeface="Calibri" pitchFamily="34" charset="0"/>
                  <a:sym typeface="Calibri" pitchFamily="34" charset="0"/>
                </a:rPr>
                <a:t>1</a:t>
              </a:r>
              <a:endParaRPr lang="zh-CN" altLang="en-US">
                <a:solidFill>
                  <a:srgbClr val="FFFFFF"/>
                </a:solidFill>
                <a:latin typeface="宋体" pitchFamily="2" charset="-122"/>
                <a:sym typeface="宋体" pitchFamily="2" charset="-122"/>
              </a:endParaRPr>
            </a:p>
          </p:txBody>
        </p:sp>
        <p:sp>
          <p:nvSpPr>
            <p:cNvPr id="30734" name="椭圆 9"/>
            <p:cNvSpPr>
              <a:spLocks noChangeArrowheads="1"/>
            </p:cNvSpPr>
            <p:nvPr/>
          </p:nvSpPr>
          <p:spPr bwMode="auto">
            <a:xfrm>
              <a:off x="3158608" y="454176"/>
              <a:ext cx="338903" cy="338903"/>
            </a:xfrm>
            <a:prstGeom prst="ellipse">
              <a:avLst/>
            </a:prstGeom>
            <a:solidFill>
              <a:srgbClr val="3F3F3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r>
                <a:rPr lang="en-US" altLang="zh-CN">
                  <a:solidFill>
                    <a:srgbClr val="FFFFFF"/>
                  </a:solidFill>
                  <a:latin typeface="Calibri" pitchFamily="34" charset="0"/>
                  <a:ea typeface="Calibri" pitchFamily="34" charset="0"/>
                  <a:cs typeface="Calibri" pitchFamily="34" charset="0"/>
                  <a:sym typeface="Calibri" pitchFamily="34" charset="0"/>
                </a:rPr>
                <a:t>2</a:t>
              </a:r>
              <a:endParaRPr lang="zh-CN" altLang="en-US">
                <a:solidFill>
                  <a:srgbClr val="FFFFFF"/>
                </a:solidFill>
                <a:latin typeface="宋体" pitchFamily="2" charset="-122"/>
                <a:sym typeface="宋体" pitchFamily="2" charset="-122"/>
              </a:endParaRPr>
            </a:p>
          </p:txBody>
        </p:sp>
      </p:grpSp>
      <p:sp>
        <p:nvSpPr>
          <p:cNvPr id="30735" name="文本框 12"/>
          <p:cNvSpPr>
            <a:spLocks noChangeArrowheads="1"/>
          </p:cNvSpPr>
          <p:nvPr/>
        </p:nvSpPr>
        <p:spPr bwMode="auto">
          <a:xfrm>
            <a:off x="1246188" y="5108575"/>
            <a:ext cx="1454150" cy="4619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marL="342900" indent="-342900">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buFont typeface="Wingdings" pitchFamily="2" charset="2"/>
              <a:buChar char="l"/>
            </a:pPr>
            <a:r>
              <a:rPr lang="zh-CN" altLang="en-US" sz="2400" b="1">
                <a:solidFill>
                  <a:srgbClr val="3F3F3F"/>
                </a:solidFill>
                <a:latin typeface="微软雅黑" pitchFamily="34" charset="-122"/>
                <a:ea typeface="微软雅黑" pitchFamily="34" charset="-122"/>
                <a:sym typeface="微软雅黑" pitchFamily="34" charset="-122"/>
              </a:rPr>
              <a:t>字体：</a:t>
            </a:r>
          </a:p>
        </p:txBody>
      </p:sp>
      <p:sp>
        <p:nvSpPr>
          <p:cNvPr id="30736" name="文本框 13"/>
          <p:cNvSpPr>
            <a:spLocks noChangeArrowheads="1"/>
          </p:cNvSpPr>
          <p:nvPr/>
        </p:nvSpPr>
        <p:spPr bwMode="auto">
          <a:xfrm>
            <a:off x="1652588" y="5637213"/>
            <a:ext cx="473868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en-US" sz="2000">
                <a:solidFill>
                  <a:srgbClr val="141214"/>
                </a:solidFill>
                <a:latin typeface="微软雅黑" pitchFamily="34" charset="-122"/>
                <a:ea typeface="微软雅黑" pitchFamily="34" charset="-122"/>
                <a:sym typeface="微软雅黑" pitchFamily="34" charset="-122"/>
              </a:rPr>
              <a:t>封面字体：</a:t>
            </a:r>
            <a:r>
              <a:rPr lang="en-US" altLang="zh-CN" sz="2000">
                <a:solidFill>
                  <a:srgbClr val="262626"/>
                </a:solidFill>
                <a:latin typeface="微软雅黑" pitchFamily="34" charset="-122"/>
                <a:ea typeface="微软雅黑" pitchFamily="34" charset="-122"/>
                <a:sym typeface="微软雅黑" pitchFamily="34" charset="-122"/>
              </a:rPr>
              <a:t>Manteka</a:t>
            </a:r>
            <a:r>
              <a:rPr lang="en-US" altLang="zh-CN" sz="2000">
                <a:solidFill>
                  <a:srgbClr val="141214"/>
                </a:solidFill>
                <a:latin typeface="微软雅黑" pitchFamily="34" charset="-122"/>
                <a:ea typeface="微软雅黑" pitchFamily="34" charset="-122"/>
                <a:sym typeface="微软雅黑" pitchFamily="34" charset="-122"/>
              </a:rPr>
              <a:t>  </a:t>
            </a:r>
            <a:r>
              <a:rPr lang="zh-CN" altLang="en-US" sz="2000">
                <a:solidFill>
                  <a:srgbClr val="141214"/>
                </a:solidFill>
                <a:latin typeface="微软雅黑" pitchFamily="34" charset="-122"/>
                <a:ea typeface="微软雅黑" pitchFamily="34" charset="-122"/>
                <a:sym typeface="微软雅黑" pitchFamily="34" charset="-122"/>
              </a:rPr>
              <a:t>烦请自行下载安装</a:t>
            </a:r>
          </a:p>
        </p:txBody>
      </p:sp>
    </p:spTree>
  </p:cSld>
  <p:clrMapOvr>
    <a:masterClrMapping/>
  </p:clrMapOvr>
  <p:transition spd="med">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1747" name="矩形 14"/>
          <p:cNvSpPr>
            <a:spLocks noChangeArrowheads="1"/>
          </p:cNvSpPr>
          <p:nvPr/>
        </p:nvSpPr>
        <p:spPr bwMode="auto">
          <a:xfrm>
            <a:off x="6481763" y="3262313"/>
            <a:ext cx="4878387" cy="1570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9600">
                <a:solidFill>
                  <a:srgbClr val="3F3F3F"/>
                </a:solidFill>
                <a:latin typeface="Manteka" pitchFamily="2" charset="0"/>
                <a:ea typeface="造字工房悦黑（非商用）常规体" pitchFamily="2" charset="-122"/>
                <a:sym typeface="Manteka" pitchFamily="2" charset="0"/>
              </a:rPr>
              <a:t>thanks</a:t>
            </a:r>
            <a:endParaRPr lang="en-US" altLang="zh-CN" sz="16600" b="1">
              <a:solidFill>
                <a:srgbClr val="3F3F3F"/>
              </a:solidFill>
              <a:latin typeface="Manteka" pitchFamily="2" charset="0"/>
              <a:ea typeface="造字工房悦黑（非商用）常规体" pitchFamily="2" charset="-122"/>
              <a:sym typeface="Manteka" pitchFamily="2" charset="0"/>
            </a:endParaRPr>
          </a:p>
        </p:txBody>
      </p:sp>
      <p:sp>
        <p:nvSpPr>
          <p:cNvPr id="31748" name="矩形 15"/>
          <p:cNvSpPr>
            <a:spLocks noChangeArrowheads="1"/>
          </p:cNvSpPr>
          <p:nvPr/>
        </p:nvSpPr>
        <p:spPr bwMode="auto">
          <a:xfrm>
            <a:off x="6394450" y="4727575"/>
            <a:ext cx="49657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en-US" altLang="zh-CN" sz="1400">
                <a:solidFill>
                  <a:srgbClr val="3F3F3F"/>
                </a:solidFill>
                <a:latin typeface="Manteka" pitchFamily="2" charset="0"/>
                <a:ea typeface="造字工房悦黑（非商用）常规体" pitchFamily="2" charset="-122"/>
                <a:sym typeface="Manteka" pitchFamily="2" charset="0"/>
              </a:rPr>
              <a:t>The original Powerpoint Template by </a:t>
            </a:r>
            <a:r>
              <a:rPr lang="en-US" altLang="zh-CN" sz="1400">
                <a:solidFill>
                  <a:srgbClr val="E8451A"/>
                </a:solidFill>
                <a:latin typeface="Manteka" pitchFamily="2" charset="0"/>
                <a:ea typeface="造字工房悦黑（非商用）常规体" pitchFamily="2" charset="-122"/>
                <a:sym typeface="Manteka" pitchFamily="2" charset="0"/>
              </a:rPr>
              <a:t>Sunflower</a:t>
            </a:r>
            <a:endParaRPr lang="zh-CN" altLang="en-US"/>
          </a:p>
        </p:txBody>
      </p:sp>
      <p:sp>
        <p:nvSpPr>
          <p:cNvPr id="31749" name="矩形 4"/>
          <p:cNvSpPr>
            <a:spLocks noChangeArrowheads="1"/>
          </p:cNvSpPr>
          <p:nvPr/>
        </p:nvSpPr>
        <p:spPr bwMode="auto">
          <a:xfrm>
            <a:off x="7516813" y="5035550"/>
            <a:ext cx="3659187" cy="4111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lnSpc>
                <a:spcPct val="150000"/>
              </a:lnSpc>
            </a:pPr>
            <a:r>
              <a:rPr lang="zh-CN" altLang="en-US" sz="1400">
                <a:solidFill>
                  <a:srgbClr val="262626"/>
                </a:solidFill>
                <a:latin typeface="微软雅黑" pitchFamily="34" charset="-122"/>
                <a:ea typeface="微软雅黑" pitchFamily="34" charset="-122"/>
                <a:sym typeface="微软雅黑" pitchFamily="34" charset="-122"/>
              </a:rPr>
              <a:t>汇报人：小精灵</a:t>
            </a:r>
            <a:r>
              <a:rPr lang="en-US" altLang="zh-CN" sz="1400">
                <a:solidFill>
                  <a:srgbClr val="262626"/>
                </a:solidFill>
                <a:latin typeface="微软雅黑" pitchFamily="34" charset="-122"/>
                <a:ea typeface="微软雅黑" pitchFamily="34" charset="-122"/>
                <a:sym typeface="微软雅黑" pitchFamily="34" charset="-122"/>
              </a:rPr>
              <a:t>        </a:t>
            </a:r>
            <a:r>
              <a:rPr lang="zh-CN" altLang="en-US" sz="1400">
                <a:solidFill>
                  <a:srgbClr val="262626"/>
                </a:solidFill>
                <a:latin typeface="微软雅黑" pitchFamily="34" charset="-122"/>
                <a:ea typeface="微软雅黑" pitchFamily="34" charset="-122"/>
                <a:sym typeface="微软雅黑" pitchFamily="34" charset="-122"/>
              </a:rPr>
              <a:t>汇报时间：</a:t>
            </a:r>
            <a:r>
              <a:rPr lang="en-US" altLang="zh-CN" sz="1400">
                <a:solidFill>
                  <a:srgbClr val="262626"/>
                </a:solidFill>
                <a:latin typeface="微软雅黑" pitchFamily="34" charset="-122"/>
                <a:ea typeface="微软雅黑" pitchFamily="34" charset="-122"/>
                <a:sym typeface="微软雅黑" pitchFamily="34" charset="-122"/>
              </a:rPr>
              <a:t>2015.04.05</a:t>
            </a:r>
          </a:p>
        </p:txBody>
      </p:sp>
    </p:spTree>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图片 1"/>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5123" name="组合 46"/>
          <p:cNvGrpSpPr>
            <a:grpSpLocks/>
          </p:cNvGrpSpPr>
          <p:nvPr/>
        </p:nvGrpSpPr>
        <p:grpSpPr bwMode="auto">
          <a:xfrm>
            <a:off x="5980113" y="4838700"/>
            <a:ext cx="1235075" cy="1168400"/>
            <a:chOff x="0" y="0"/>
            <a:chExt cx="1235075" cy="1168400"/>
          </a:xfrm>
        </p:grpSpPr>
        <p:pic>
          <p:nvPicPr>
            <p:cNvPr id="5124" name="图片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5" name="矩形 47"/>
            <p:cNvSpPr>
              <a:spLocks noChangeArrowheads="1"/>
            </p:cNvSpPr>
            <p:nvPr/>
          </p:nvSpPr>
          <p:spPr bwMode="auto">
            <a:xfrm>
              <a:off x="345667" y="314825"/>
              <a:ext cx="54374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sz="2800" dirty="0">
                  <a:solidFill>
                    <a:srgbClr val="262626"/>
                  </a:solidFill>
                  <a:latin typeface="华文行楷" pitchFamily="2" charset="-122"/>
                  <a:ea typeface="华文行楷" pitchFamily="2" charset="-122"/>
                  <a:sym typeface="华文行楷" pitchFamily="2" charset="-122"/>
                </a:rPr>
                <a:t>肆</a:t>
              </a:r>
            </a:p>
          </p:txBody>
        </p:sp>
      </p:grpSp>
      <p:grpSp>
        <p:nvGrpSpPr>
          <p:cNvPr id="5126" name="组合 43"/>
          <p:cNvGrpSpPr>
            <a:grpSpLocks/>
          </p:cNvGrpSpPr>
          <p:nvPr/>
        </p:nvGrpSpPr>
        <p:grpSpPr bwMode="auto">
          <a:xfrm>
            <a:off x="5980113" y="3665538"/>
            <a:ext cx="1235075" cy="1168400"/>
            <a:chOff x="0" y="0"/>
            <a:chExt cx="1235075" cy="1168400"/>
          </a:xfrm>
        </p:grpSpPr>
        <p:pic>
          <p:nvPicPr>
            <p:cNvPr id="5127" name="图片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28" name="矩形 44"/>
            <p:cNvSpPr>
              <a:spLocks noChangeArrowheads="1"/>
            </p:cNvSpPr>
            <p:nvPr/>
          </p:nvSpPr>
          <p:spPr bwMode="auto">
            <a:xfrm>
              <a:off x="345667" y="314825"/>
              <a:ext cx="54374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sz="2800">
                  <a:solidFill>
                    <a:srgbClr val="262626"/>
                  </a:solidFill>
                  <a:latin typeface="华文行楷" pitchFamily="2" charset="-122"/>
                  <a:ea typeface="华文行楷" pitchFamily="2" charset="-122"/>
                  <a:sym typeface="华文行楷" pitchFamily="2" charset="-122"/>
                </a:rPr>
                <a:t>叁</a:t>
              </a:r>
            </a:p>
          </p:txBody>
        </p:sp>
      </p:grpSp>
      <p:grpSp>
        <p:nvGrpSpPr>
          <p:cNvPr id="5129" name="组合 7"/>
          <p:cNvGrpSpPr>
            <a:grpSpLocks/>
          </p:cNvGrpSpPr>
          <p:nvPr/>
        </p:nvGrpSpPr>
        <p:grpSpPr bwMode="auto">
          <a:xfrm>
            <a:off x="5980113" y="1317625"/>
            <a:ext cx="1235075" cy="1168400"/>
            <a:chOff x="0" y="0"/>
            <a:chExt cx="1235075" cy="1168400"/>
          </a:xfrm>
        </p:grpSpPr>
        <p:pic>
          <p:nvPicPr>
            <p:cNvPr id="5130" name="图片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31" name="矩形 6"/>
            <p:cNvSpPr>
              <a:spLocks noChangeArrowheads="1"/>
            </p:cNvSpPr>
            <p:nvPr/>
          </p:nvSpPr>
          <p:spPr bwMode="auto">
            <a:xfrm>
              <a:off x="345667" y="314825"/>
              <a:ext cx="54374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sz="2800">
                  <a:solidFill>
                    <a:srgbClr val="262626"/>
                  </a:solidFill>
                  <a:latin typeface="华文行楷" pitchFamily="2" charset="-122"/>
                  <a:ea typeface="华文行楷" pitchFamily="2" charset="-122"/>
                  <a:sym typeface="华文行楷" pitchFamily="2" charset="-122"/>
                </a:rPr>
                <a:t>壹</a:t>
              </a:r>
            </a:p>
          </p:txBody>
        </p:sp>
      </p:grpSp>
      <p:grpSp>
        <p:nvGrpSpPr>
          <p:cNvPr id="5132" name="组合 34"/>
          <p:cNvGrpSpPr>
            <a:grpSpLocks/>
          </p:cNvGrpSpPr>
          <p:nvPr/>
        </p:nvGrpSpPr>
        <p:grpSpPr bwMode="auto">
          <a:xfrm>
            <a:off x="5980113" y="2492375"/>
            <a:ext cx="1235075" cy="1168400"/>
            <a:chOff x="0" y="0"/>
            <a:chExt cx="1235075" cy="1168400"/>
          </a:xfrm>
        </p:grpSpPr>
        <p:pic>
          <p:nvPicPr>
            <p:cNvPr id="5133" name="图片 8"/>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0" y="0"/>
              <a:ext cx="1235075" cy="11684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5134" name="矩形 38"/>
            <p:cNvSpPr>
              <a:spLocks noChangeArrowheads="1"/>
            </p:cNvSpPr>
            <p:nvPr/>
          </p:nvSpPr>
          <p:spPr bwMode="auto">
            <a:xfrm>
              <a:off x="345666" y="314825"/>
              <a:ext cx="543740" cy="52322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sz="2800">
                  <a:solidFill>
                    <a:srgbClr val="262626"/>
                  </a:solidFill>
                  <a:latin typeface="华文行楷" pitchFamily="2" charset="-122"/>
                  <a:ea typeface="华文行楷" pitchFamily="2" charset="-122"/>
                  <a:sym typeface="华文行楷" pitchFamily="2" charset="-122"/>
                </a:rPr>
                <a:t>贰</a:t>
              </a:r>
            </a:p>
          </p:txBody>
        </p:sp>
      </p:grpSp>
      <p:sp>
        <p:nvSpPr>
          <p:cNvPr id="5135" name="文本框 12"/>
          <p:cNvSpPr>
            <a:spLocks noChangeArrowheads="1"/>
          </p:cNvSpPr>
          <p:nvPr/>
        </p:nvSpPr>
        <p:spPr bwMode="auto">
          <a:xfrm flipH="1">
            <a:off x="7015163" y="1685925"/>
            <a:ext cx="3529012" cy="415925"/>
          </a:xfrm>
          <a:prstGeom prst="rect">
            <a:avLst/>
          </a:prstGeom>
          <a:solidFill>
            <a:srgbClr val="2626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anchor="ctr"/>
          <a:lstStyle/>
          <a:p>
            <a:r>
              <a:rPr lang="zh-CN" altLang="en-US" sz="1600">
                <a:solidFill>
                  <a:schemeClr val="bg1"/>
                </a:solidFill>
                <a:latin typeface="微软雅黑" pitchFamily="34" charset="-122"/>
                <a:ea typeface="微软雅黑" pitchFamily="34" charset="-122"/>
                <a:sym typeface="Verdana" pitchFamily="34" charset="0"/>
              </a:rPr>
              <a:t>        点击添加文本内容标题</a:t>
            </a:r>
            <a:endParaRPr lang="zh-CN" altLang="en-US"/>
          </a:p>
        </p:txBody>
      </p:sp>
      <p:sp>
        <p:nvSpPr>
          <p:cNvPr id="5136" name="文本框 31"/>
          <p:cNvSpPr>
            <a:spLocks noChangeArrowheads="1"/>
          </p:cNvSpPr>
          <p:nvPr/>
        </p:nvSpPr>
        <p:spPr bwMode="auto">
          <a:xfrm flipH="1">
            <a:off x="7015163" y="2862263"/>
            <a:ext cx="3529012" cy="415925"/>
          </a:xfrm>
          <a:prstGeom prst="rect">
            <a:avLst/>
          </a:prstGeom>
          <a:solidFill>
            <a:srgbClr val="2626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anchor="ctr"/>
          <a:lstStyle/>
          <a:p>
            <a:r>
              <a:rPr lang="zh-CN" altLang="en-US" sz="1600">
                <a:solidFill>
                  <a:schemeClr val="bg1"/>
                </a:solidFill>
                <a:latin typeface="微软雅黑" pitchFamily="34" charset="-122"/>
                <a:ea typeface="微软雅黑" pitchFamily="34" charset="-122"/>
                <a:sym typeface="Verdana" pitchFamily="34" charset="0"/>
              </a:rPr>
              <a:t>        点击添加文本内容标题</a:t>
            </a:r>
            <a:endParaRPr lang="zh-CN" altLang="en-US"/>
          </a:p>
        </p:txBody>
      </p:sp>
      <p:sp>
        <p:nvSpPr>
          <p:cNvPr id="5137" name="文本框 36"/>
          <p:cNvSpPr>
            <a:spLocks noChangeArrowheads="1"/>
          </p:cNvSpPr>
          <p:nvPr/>
        </p:nvSpPr>
        <p:spPr bwMode="auto">
          <a:xfrm flipH="1">
            <a:off x="7015163" y="4038600"/>
            <a:ext cx="3529012" cy="415925"/>
          </a:xfrm>
          <a:prstGeom prst="rect">
            <a:avLst/>
          </a:prstGeom>
          <a:solidFill>
            <a:srgbClr val="2626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anchor="ctr"/>
          <a:lstStyle/>
          <a:p>
            <a:r>
              <a:rPr lang="zh-CN" altLang="en-US" sz="1600">
                <a:solidFill>
                  <a:schemeClr val="bg1"/>
                </a:solidFill>
                <a:latin typeface="微软雅黑" pitchFamily="34" charset="-122"/>
                <a:ea typeface="微软雅黑" pitchFamily="34" charset="-122"/>
                <a:sym typeface="Verdana" pitchFamily="34" charset="0"/>
              </a:rPr>
              <a:t>        点击添加文本内容标题</a:t>
            </a:r>
            <a:endParaRPr lang="zh-CN" altLang="en-US"/>
          </a:p>
        </p:txBody>
      </p:sp>
      <p:sp>
        <p:nvSpPr>
          <p:cNvPr id="5138" name="文本框 41"/>
          <p:cNvSpPr>
            <a:spLocks noChangeArrowheads="1"/>
          </p:cNvSpPr>
          <p:nvPr/>
        </p:nvSpPr>
        <p:spPr bwMode="auto">
          <a:xfrm flipH="1">
            <a:off x="7015163" y="5214938"/>
            <a:ext cx="3529012" cy="415925"/>
          </a:xfrm>
          <a:prstGeom prst="rect">
            <a:avLst/>
          </a:prstGeom>
          <a:solidFill>
            <a:srgbClr val="2626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80000" anchor="ctr"/>
          <a:lstStyle/>
          <a:p>
            <a:r>
              <a:rPr lang="zh-CN" altLang="en-US" sz="1600">
                <a:solidFill>
                  <a:schemeClr val="bg1"/>
                </a:solidFill>
                <a:latin typeface="微软雅黑" pitchFamily="34" charset="-122"/>
                <a:ea typeface="微软雅黑" pitchFamily="34" charset="-122"/>
                <a:sym typeface="Verdana" pitchFamily="34" charset="0"/>
              </a:rPr>
              <a:t>        点击添加文本内容标题</a:t>
            </a:r>
            <a:endParaRPr lang="zh-CN" altLang="en-US"/>
          </a:p>
        </p:txBody>
      </p:sp>
      <p:pic>
        <p:nvPicPr>
          <p:cNvPr id="5139" name="图片 10"/>
          <p:cNvPicPr>
            <a:picLocks noChangeAspect="1" noChangeArrowheads="1"/>
          </p:cNvPicPr>
          <p:nvPr/>
        </p:nvPicPr>
        <p:blipFill>
          <a:blip r:embed="rId4" cstate="print">
            <a:extLst>
              <a:ext uri="{28A0092B-C50C-407E-A947-70E740481C1C}">
                <a14:useLocalDpi xmlns:a14="http://schemas.microsoft.com/office/drawing/2010/main" xmlns="" val="0"/>
              </a:ext>
            </a:extLst>
          </a:blip>
          <a:srcRect l="6421" t="5219" r="46947" b="43053"/>
          <a:stretch>
            <a:fillRect/>
          </a:stretch>
        </p:blipFill>
        <p:spPr bwMode="auto">
          <a:xfrm>
            <a:off x="2292350" y="3595688"/>
            <a:ext cx="1039813" cy="650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0" name="图片 11"/>
          <p:cNvPicPr>
            <a:picLocks noChangeAspect="1" noChangeArrowheads="1"/>
          </p:cNvPicPr>
          <p:nvPr/>
        </p:nvPicPr>
        <p:blipFill>
          <a:blip r:embed="rId5" cstate="print">
            <a:extLst>
              <a:ext uri="{28A0092B-C50C-407E-A947-70E740481C1C}">
                <a14:useLocalDpi xmlns:a14="http://schemas.microsoft.com/office/drawing/2010/main" xmlns="" val="0"/>
              </a:ext>
            </a:extLst>
          </a:blip>
          <a:srcRect l="24518" t="34972" r="7750"/>
          <a:stretch>
            <a:fillRect/>
          </a:stretch>
        </p:blipFill>
        <p:spPr bwMode="auto">
          <a:xfrm>
            <a:off x="3508375" y="2278063"/>
            <a:ext cx="1001713" cy="5429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1" name="图片 2"/>
          <p:cNvPicPr>
            <a:picLocks noChangeAspect="1" noChangeArrowheads="1"/>
          </p:cNvPicPr>
          <p:nvPr/>
        </p:nvPicPr>
        <p:blipFill>
          <a:blip r:embed="rId6" cstate="print">
            <a:extLst>
              <a:ext uri="{28A0092B-C50C-407E-A947-70E740481C1C}">
                <a14:useLocalDpi xmlns:a14="http://schemas.microsoft.com/office/drawing/2010/main" xmlns="" val="0"/>
              </a:ext>
            </a:extLst>
          </a:blip>
          <a:srcRect/>
          <a:stretch>
            <a:fillRect/>
          </a:stretch>
        </p:blipFill>
        <p:spPr bwMode="auto">
          <a:xfrm>
            <a:off x="2276475" y="1839913"/>
            <a:ext cx="1192213" cy="1541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2" name="图片 5"/>
          <p:cNvPicPr>
            <a:picLocks noChangeAspect="1" noChangeArrowheads="1"/>
          </p:cNvPicPr>
          <p:nvPr/>
        </p:nvPicPr>
        <p:blipFill>
          <a:blip r:embed="rId7" cstate="print">
            <a:extLst>
              <a:ext uri="{28A0092B-C50C-407E-A947-70E740481C1C}">
                <a14:useLocalDpi xmlns:a14="http://schemas.microsoft.com/office/drawing/2010/main" xmlns="" val="0"/>
              </a:ext>
            </a:extLst>
          </a:blip>
          <a:srcRect/>
          <a:stretch>
            <a:fillRect/>
          </a:stretch>
        </p:blipFill>
        <p:spPr bwMode="auto">
          <a:xfrm>
            <a:off x="3263900" y="3252788"/>
            <a:ext cx="1643063" cy="15414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6147"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6148"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6149"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cxnSp>
        <p:nvCxnSpPr>
          <p:cNvPr id="6150" name="直接连接符 3"/>
          <p:cNvCxnSpPr>
            <a:cxnSpLocks noChangeShapeType="1"/>
            <a:stCxn id="6151" idx="6"/>
            <a:endCxn id="6152" idx="2"/>
          </p:cNvCxnSpPr>
          <p:nvPr/>
        </p:nvCxnSpPr>
        <p:spPr bwMode="auto">
          <a:xfrm>
            <a:off x="3176588" y="4064000"/>
            <a:ext cx="3614737" cy="1588"/>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sp>
        <p:nvSpPr>
          <p:cNvPr id="6151" name="椭圆 2"/>
          <p:cNvSpPr>
            <a:spLocks noChangeArrowheads="1"/>
          </p:cNvSpPr>
          <p:nvPr/>
        </p:nvSpPr>
        <p:spPr bwMode="auto">
          <a:xfrm>
            <a:off x="615950" y="2784475"/>
            <a:ext cx="2560638" cy="2560638"/>
          </a:xfrm>
          <a:prstGeom prst="ellipse">
            <a:avLst/>
          </a:prstGeom>
          <a:noFill/>
          <a:ln w="762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52" name="椭圆 4"/>
          <p:cNvSpPr>
            <a:spLocks noChangeArrowheads="1"/>
          </p:cNvSpPr>
          <p:nvPr/>
        </p:nvSpPr>
        <p:spPr bwMode="auto">
          <a:xfrm>
            <a:off x="6791325" y="3505200"/>
            <a:ext cx="1120775" cy="1119188"/>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cxnSp>
        <p:nvCxnSpPr>
          <p:cNvPr id="6153" name="直接连接符 5"/>
          <p:cNvCxnSpPr>
            <a:cxnSpLocks noChangeShapeType="1"/>
            <a:stCxn id="6152" idx="0"/>
            <a:endCxn id="6160" idx="4"/>
          </p:cNvCxnSpPr>
          <p:nvPr/>
        </p:nvCxnSpPr>
        <p:spPr bwMode="auto">
          <a:xfrm flipV="1">
            <a:off x="7351713" y="2633663"/>
            <a:ext cx="0" cy="871537"/>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sp>
        <p:nvSpPr>
          <p:cNvPr id="6154" name="直接连接符 6"/>
          <p:cNvSpPr>
            <a:spLocks noChangeShapeType="1"/>
          </p:cNvSpPr>
          <p:nvPr/>
        </p:nvSpPr>
        <p:spPr bwMode="auto">
          <a:xfrm flipV="1">
            <a:off x="7747000" y="3022600"/>
            <a:ext cx="668338" cy="646113"/>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155" name="直接连接符 7"/>
          <p:cNvSpPr>
            <a:spLocks noChangeShapeType="1"/>
          </p:cNvSpPr>
          <p:nvPr/>
        </p:nvSpPr>
        <p:spPr bwMode="auto">
          <a:xfrm>
            <a:off x="7747000" y="4460875"/>
            <a:ext cx="712788" cy="688975"/>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cxnSp>
        <p:nvCxnSpPr>
          <p:cNvPr id="6156" name="直接连接符 8"/>
          <p:cNvCxnSpPr>
            <a:cxnSpLocks noChangeShapeType="1"/>
            <a:stCxn id="6152" idx="4"/>
            <a:endCxn id="6163" idx="0"/>
          </p:cNvCxnSpPr>
          <p:nvPr/>
        </p:nvCxnSpPr>
        <p:spPr bwMode="auto">
          <a:xfrm>
            <a:off x="7351713" y="4624388"/>
            <a:ext cx="11112" cy="842962"/>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cxnSp>
        <p:nvCxnSpPr>
          <p:cNvPr id="6157" name="直接连接符 9"/>
          <p:cNvCxnSpPr>
            <a:cxnSpLocks noChangeShapeType="1"/>
            <a:stCxn id="6152" idx="3"/>
            <a:endCxn id="6164" idx="7"/>
          </p:cNvCxnSpPr>
          <p:nvPr/>
        </p:nvCxnSpPr>
        <p:spPr bwMode="auto">
          <a:xfrm flipH="1">
            <a:off x="6270625" y="4460875"/>
            <a:ext cx="684213" cy="642938"/>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sp>
        <p:nvSpPr>
          <p:cNvPr id="6158" name="直接连接符 10"/>
          <p:cNvSpPr>
            <a:spLocks noChangeShapeType="1"/>
          </p:cNvSpPr>
          <p:nvPr/>
        </p:nvSpPr>
        <p:spPr bwMode="auto">
          <a:xfrm flipH="1" flipV="1">
            <a:off x="6296025" y="3009900"/>
            <a:ext cx="658813" cy="658813"/>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159" name="椭圆 11"/>
          <p:cNvSpPr>
            <a:spLocks noChangeArrowheads="1"/>
          </p:cNvSpPr>
          <p:nvPr/>
        </p:nvSpPr>
        <p:spPr bwMode="auto">
          <a:xfrm>
            <a:off x="5702300" y="2443163"/>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0" name="椭圆 12"/>
          <p:cNvSpPr>
            <a:spLocks noChangeArrowheads="1"/>
          </p:cNvSpPr>
          <p:nvPr/>
        </p:nvSpPr>
        <p:spPr bwMode="auto">
          <a:xfrm>
            <a:off x="7010400" y="1951038"/>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1" name="椭圆 13"/>
          <p:cNvSpPr>
            <a:spLocks noChangeArrowheads="1"/>
          </p:cNvSpPr>
          <p:nvPr/>
        </p:nvSpPr>
        <p:spPr bwMode="auto">
          <a:xfrm>
            <a:off x="8308975" y="2432050"/>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2" name="椭圆 14"/>
          <p:cNvSpPr>
            <a:spLocks noChangeArrowheads="1"/>
          </p:cNvSpPr>
          <p:nvPr/>
        </p:nvSpPr>
        <p:spPr bwMode="auto">
          <a:xfrm>
            <a:off x="8353425" y="5051425"/>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3" name="椭圆 15"/>
          <p:cNvSpPr>
            <a:spLocks noChangeArrowheads="1"/>
          </p:cNvSpPr>
          <p:nvPr/>
        </p:nvSpPr>
        <p:spPr bwMode="auto">
          <a:xfrm>
            <a:off x="7021513" y="5467350"/>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4" name="椭圆 16"/>
          <p:cNvSpPr>
            <a:spLocks noChangeArrowheads="1"/>
          </p:cNvSpPr>
          <p:nvPr/>
        </p:nvSpPr>
        <p:spPr bwMode="auto">
          <a:xfrm>
            <a:off x="5688013" y="5003800"/>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65" name="椭圆 22"/>
          <p:cNvSpPr>
            <a:spLocks noChangeArrowheads="1"/>
          </p:cNvSpPr>
          <p:nvPr/>
        </p:nvSpPr>
        <p:spPr bwMode="auto">
          <a:xfrm>
            <a:off x="8753475" y="3721100"/>
            <a:ext cx="682625" cy="682625"/>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cxnSp>
        <p:nvCxnSpPr>
          <p:cNvPr id="6166" name="直接连接符 30"/>
          <p:cNvCxnSpPr>
            <a:cxnSpLocks noChangeShapeType="1"/>
            <a:stCxn id="6152" idx="6"/>
            <a:endCxn id="6165" idx="2"/>
          </p:cNvCxnSpPr>
          <p:nvPr/>
        </p:nvCxnSpPr>
        <p:spPr bwMode="auto">
          <a:xfrm flipV="1">
            <a:off x="7912100" y="4062413"/>
            <a:ext cx="841375" cy="1587"/>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sp>
        <p:nvSpPr>
          <p:cNvPr id="6167" name="直接连接符 31"/>
          <p:cNvSpPr>
            <a:spLocks noChangeShapeType="1"/>
          </p:cNvSpPr>
          <p:nvPr/>
        </p:nvSpPr>
        <p:spPr bwMode="auto">
          <a:xfrm>
            <a:off x="9442450" y="4064000"/>
            <a:ext cx="909638" cy="1588"/>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168" name="椭圆 32"/>
          <p:cNvSpPr>
            <a:spLocks noChangeArrowheads="1"/>
          </p:cNvSpPr>
          <p:nvPr/>
        </p:nvSpPr>
        <p:spPr bwMode="auto">
          <a:xfrm>
            <a:off x="10356850" y="3721100"/>
            <a:ext cx="682625" cy="682625"/>
          </a:xfrm>
          <a:prstGeom prst="ellipse">
            <a:avLst/>
          </a:prstGeom>
          <a:solidFill>
            <a:srgbClr val="BFBFBF"/>
          </a:solidFill>
          <a:ln>
            <a:noFill/>
          </a:ln>
          <a:extLst>
            <a:ext uri="{91240B29-F687-4F45-9708-019B960494DF}">
              <a14:hiddenLine xmlns:a14="http://schemas.microsoft.com/office/drawing/2010/main" xmlns="" w="9525">
                <a:solidFill>
                  <a:srgbClr val="000000"/>
                </a:solidFill>
                <a:round/>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cxnSp>
        <p:nvCxnSpPr>
          <p:cNvPr id="6169" name="直接连接符 34"/>
          <p:cNvCxnSpPr>
            <a:cxnSpLocks noChangeShapeType="1"/>
            <a:stCxn id="6165" idx="0"/>
            <a:endCxn id="6170" idx="3"/>
          </p:cNvCxnSpPr>
          <p:nvPr/>
        </p:nvCxnSpPr>
        <p:spPr bwMode="auto">
          <a:xfrm flipV="1">
            <a:off x="9093200" y="2946400"/>
            <a:ext cx="708025" cy="774700"/>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cxnSp>
      <p:sp>
        <p:nvSpPr>
          <p:cNvPr id="6170" name="椭圆 35"/>
          <p:cNvSpPr>
            <a:spLocks noChangeArrowheads="1"/>
          </p:cNvSpPr>
          <p:nvPr/>
        </p:nvSpPr>
        <p:spPr bwMode="auto">
          <a:xfrm>
            <a:off x="9701213" y="2363788"/>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71" name="直接连接符 37"/>
          <p:cNvSpPr>
            <a:spLocks noChangeShapeType="1"/>
          </p:cNvSpPr>
          <p:nvPr/>
        </p:nvSpPr>
        <p:spPr bwMode="auto">
          <a:xfrm>
            <a:off x="9104313" y="4403725"/>
            <a:ext cx="706437" cy="774700"/>
          </a:xfrm>
          <a:prstGeom prst="line">
            <a:avLst/>
          </a:prstGeom>
          <a:noFill/>
          <a:ln w="12700" cap="flat" cmpd="sng">
            <a:solidFill>
              <a:srgbClr val="3F3F3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6172" name="椭圆 38"/>
          <p:cNvSpPr>
            <a:spLocks noChangeArrowheads="1"/>
          </p:cNvSpPr>
          <p:nvPr/>
        </p:nvSpPr>
        <p:spPr bwMode="auto">
          <a:xfrm flipV="1">
            <a:off x="9710738" y="5076825"/>
            <a:ext cx="682625" cy="682625"/>
          </a:xfrm>
          <a:prstGeom prst="ellipse">
            <a:avLst/>
          </a:prstGeom>
          <a:noFill/>
          <a:ln w="12700" cap="flat" cmpd="sng">
            <a:solidFill>
              <a:srgbClr val="3F3F3F"/>
            </a:solidFill>
            <a:miter lim="800000"/>
            <a:headEnd/>
            <a:tailEnd/>
          </a:ln>
          <a:extLst>
            <a:ext uri="{909E8E84-426E-40DD-AFC4-6F175D3DCCD1}">
              <a14:hiddenFill xmlns:a14="http://schemas.microsoft.com/office/drawing/2010/main" xmlns="">
                <a:solidFill>
                  <a:srgbClr val="FFFFFF"/>
                </a:solidFill>
              </a14:hiddenFill>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73" name="文本框 48"/>
          <p:cNvSpPr>
            <a:spLocks noChangeArrowheads="1"/>
          </p:cNvSpPr>
          <p:nvPr/>
        </p:nvSpPr>
        <p:spPr bwMode="auto">
          <a:xfrm>
            <a:off x="3321050" y="3562350"/>
            <a:ext cx="297497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r>
              <a:rPr lang="zh-CN" altLang="en-US" sz="2000">
                <a:solidFill>
                  <a:srgbClr val="141214"/>
                </a:solidFill>
                <a:latin typeface="微软雅黑" pitchFamily="34" charset="-122"/>
                <a:ea typeface="微软雅黑" pitchFamily="34" charset="-122"/>
                <a:sym typeface="微软雅黑" pitchFamily="34" charset="-122"/>
              </a:rPr>
              <a:t>点击此处添加文字说明</a:t>
            </a:r>
            <a:endParaRPr lang="zh-CN" altLang="en-US"/>
          </a:p>
        </p:txBody>
      </p:sp>
      <p:sp>
        <p:nvSpPr>
          <p:cNvPr id="6174" name="矩形 49"/>
          <p:cNvSpPr>
            <a:spLocks noChangeArrowheads="1"/>
          </p:cNvSpPr>
          <p:nvPr/>
        </p:nvSpPr>
        <p:spPr bwMode="auto">
          <a:xfrm>
            <a:off x="3168650" y="4121150"/>
            <a:ext cx="336708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en-US" altLang="zh-CN" sz="1200">
                <a:solidFill>
                  <a:srgbClr val="3F3F3F"/>
                </a:solidFill>
                <a:latin typeface="微软雅黑" pitchFamily="34" charset="-122"/>
                <a:ea typeface="微软雅黑" pitchFamily="34" charset="-122"/>
                <a:sym typeface="宋体" pitchFamily="2" charset="-122"/>
              </a:rPr>
              <a:t>This is an example text.</a:t>
            </a:r>
            <a:r>
              <a:rPr lang="zh-CN" altLang="en-US" sz="1200">
                <a:solidFill>
                  <a:srgbClr val="3F3F3F"/>
                </a:solidFill>
                <a:latin typeface="微软雅黑" pitchFamily="34" charset="-122"/>
                <a:ea typeface="微软雅黑" pitchFamily="34" charset="-122"/>
                <a:sym typeface="Calibri" pitchFamily="34" charset="0"/>
              </a:rPr>
              <a:t> </a:t>
            </a:r>
            <a:r>
              <a:rPr lang="en-US" altLang="zh-CN" sz="1200">
                <a:solidFill>
                  <a:srgbClr val="3F3F3F"/>
                </a:solidFill>
                <a:latin typeface="微软雅黑" pitchFamily="34" charset="-122"/>
                <a:ea typeface="微软雅黑" pitchFamily="34" charset="-122"/>
                <a:sym typeface="宋体" pitchFamily="2" charset="-122"/>
              </a:rPr>
              <a:t>Go ahead and replace it with your own text. </a:t>
            </a:r>
            <a:endParaRPr lang="zh-CN" altLang="en-US" sz="1200">
              <a:solidFill>
                <a:srgbClr val="000000"/>
              </a:solidFill>
              <a:latin typeface="微软雅黑" pitchFamily="34" charset="-122"/>
              <a:ea typeface="微软雅黑" pitchFamily="34" charset="-122"/>
              <a:sym typeface="微软雅黑" pitchFamily="34" charset="-122"/>
            </a:endParaRPr>
          </a:p>
        </p:txBody>
      </p:sp>
      <p:sp>
        <p:nvSpPr>
          <p:cNvPr id="6175" name="KSO_Shape"/>
          <p:cNvSpPr>
            <a:spLocks noChangeArrowheads="1"/>
          </p:cNvSpPr>
          <p:nvPr/>
        </p:nvSpPr>
        <p:spPr bwMode="auto">
          <a:xfrm>
            <a:off x="7118350" y="3705225"/>
            <a:ext cx="465138" cy="69850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313"/>
              <a:gd name="T184" fmla="*/ 0 h 2041525"/>
              <a:gd name="T185" fmla="*/ 1357313 w 1357313"/>
              <a:gd name="T186" fmla="*/ 2041525 h 20415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76" name="KSO_Shape"/>
          <p:cNvSpPr>
            <a:spLocks noChangeArrowheads="1"/>
          </p:cNvSpPr>
          <p:nvPr/>
        </p:nvSpPr>
        <p:spPr bwMode="auto">
          <a:xfrm>
            <a:off x="1125538" y="3144838"/>
            <a:ext cx="1593850" cy="1757362"/>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87563"/>
              <a:gd name="T187" fmla="*/ 0 h 2301875"/>
              <a:gd name="T188" fmla="*/ 2087563 w 2087563"/>
              <a:gd name="T189" fmla="*/ 2301875 h 23018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rgbClr val="26262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77" name="KSO_Shape"/>
          <p:cNvSpPr>
            <a:spLocks noChangeArrowheads="1"/>
          </p:cNvSpPr>
          <p:nvPr/>
        </p:nvSpPr>
        <p:spPr bwMode="auto">
          <a:xfrm>
            <a:off x="8523288" y="5178425"/>
            <a:ext cx="368300" cy="381000"/>
          </a:xfrm>
          <a:custGeom>
            <a:avLst/>
            <a:gdLst>
              <a:gd name="T0" fmla="*/ 0 w 1119349"/>
              <a:gd name="T1" fmla="*/ 0 h 1157433"/>
              <a:gd name="T2" fmla="*/ 1119349 w 1119349"/>
              <a:gd name="T3" fmla="*/ 1157433 h 1157433"/>
            </a:gdLst>
            <a:ahLst/>
            <a:cxnLst/>
            <a:rect l="T0" t="T1" r="T2" b="T3"/>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78" name="KSO_Shape"/>
          <p:cNvSpPr>
            <a:spLocks noChangeArrowheads="1"/>
          </p:cNvSpPr>
          <p:nvPr/>
        </p:nvSpPr>
        <p:spPr bwMode="auto">
          <a:xfrm>
            <a:off x="5838825" y="2617788"/>
            <a:ext cx="381000" cy="309562"/>
          </a:xfrm>
          <a:custGeom>
            <a:avLst/>
            <a:gdLst>
              <a:gd name="T0" fmla="*/ 0 w 684048"/>
              <a:gd name="T1" fmla="*/ 0 h 556307"/>
              <a:gd name="T2" fmla="*/ 684048 w 684048"/>
              <a:gd name="T3" fmla="*/ 556307 h 556307"/>
            </a:gdLst>
            <a:ahLst/>
            <a:cxnLst/>
            <a:rect l="T0" t="T1" r="T2" b="T3"/>
            <a:pathLst>
              <a:path w="684048" h="556307">
                <a:moveTo>
                  <a:pt x="222901" y="383453"/>
                </a:moveTo>
                <a:cubicBezTo>
                  <a:pt x="218315" y="383977"/>
                  <a:pt x="213613" y="385281"/>
                  <a:pt x="209039" y="387420"/>
                </a:cubicBezTo>
                <a:cubicBezTo>
                  <a:pt x="190739" y="395979"/>
                  <a:pt x="181407" y="414680"/>
                  <a:pt x="188193" y="429191"/>
                </a:cubicBezTo>
                <a:cubicBezTo>
                  <a:pt x="194980" y="443702"/>
                  <a:pt x="215317" y="448527"/>
                  <a:pt x="233616" y="439969"/>
                </a:cubicBezTo>
                <a:cubicBezTo>
                  <a:pt x="251915" y="431410"/>
                  <a:pt x="261248" y="412709"/>
                  <a:pt x="254461" y="398198"/>
                </a:cubicBezTo>
                <a:cubicBezTo>
                  <a:pt x="249371" y="387315"/>
                  <a:pt x="236659" y="381879"/>
                  <a:pt x="222901" y="383453"/>
                </a:cubicBezTo>
                <a:close/>
                <a:moveTo>
                  <a:pt x="284035" y="369073"/>
                </a:moveTo>
                <a:cubicBezTo>
                  <a:pt x="281538" y="368297"/>
                  <a:pt x="278657" y="368441"/>
                  <a:pt x="275985" y="369691"/>
                </a:cubicBezTo>
                <a:cubicBezTo>
                  <a:pt x="270641" y="372190"/>
                  <a:pt x="268154" y="378164"/>
                  <a:pt x="270432" y="383034"/>
                </a:cubicBezTo>
                <a:cubicBezTo>
                  <a:pt x="272710" y="387904"/>
                  <a:pt x="278888" y="389825"/>
                  <a:pt x="284233" y="387325"/>
                </a:cubicBezTo>
                <a:cubicBezTo>
                  <a:pt x="289577" y="384826"/>
                  <a:pt x="292063" y="378852"/>
                  <a:pt x="289785" y="373982"/>
                </a:cubicBezTo>
                <a:cubicBezTo>
                  <a:pt x="288647" y="371547"/>
                  <a:pt x="286533" y="369850"/>
                  <a:pt x="284035" y="369073"/>
                </a:cubicBezTo>
                <a:close/>
                <a:moveTo>
                  <a:pt x="266604" y="297070"/>
                </a:moveTo>
                <a:cubicBezTo>
                  <a:pt x="319078" y="300338"/>
                  <a:pt x="362309" y="335548"/>
                  <a:pt x="367763" y="383070"/>
                </a:cubicBezTo>
                <a:cubicBezTo>
                  <a:pt x="373996" y="437381"/>
                  <a:pt x="328527" y="487207"/>
                  <a:pt x="266205" y="494360"/>
                </a:cubicBezTo>
                <a:cubicBezTo>
                  <a:pt x="203883" y="501513"/>
                  <a:pt x="148308" y="463284"/>
                  <a:pt x="142074" y="408972"/>
                </a:cubicBezTo>
                <a:cubicBezTo>
                  <a:pt x="135841" y="354661"/>
                  <a:pt x="181310" y="304835"/>
                  <a:pt x="243632" y="297682"/>
                </a:cubicBezTo>
                <a:cubicBezTo>
                  <a:pt x="251423" y="296788"/>
                  <a:pt x="259108" y="296603"/>
                  <a:pt x="266604" y="297070"/>
                </a:cubicBezTo>
                <a:close/>
                <a:moveTo>
                  <a:pt x="297042" y="252387"/>
                </a:moveTo>
                <a:cubicBezTo>
                  <a:pt x="283618" y="252176"/>
                  <a:pt x="269820" y="252839"/>
                  <a:pt x="255793" y="254449"/>
                </a:cubicBezTo>
                <a:cubicBezTo>
                  <a:pt x="143583" y="267328"/>
                  <a:pt x="59288" y="335880"/>
                  <a:pt x="67516" y="407566"/>
                </a:cubicBezTo>
                <a:cubicBezTo>
                  <a:pt x="75743" y="479252"/>
                  <a:pt x="173377" y="526925"/>
                  <a:pt x="285587" y="514046"/>
                </a:cubicBezTo>
                <a:cubicBezTo>
                  <a:pt x="397797" y="501168"/>
                  <a:pt x="482091" y="432615"/>
                  <a:pt x="473864" y="360929"/>
                </a:cubicBezTo>
                <a:cubicBezTo>
                  <a:pt x="466665" y="298204"/>
                  <a:pt x="391015" y="253864"/>
                  <a:pt x="297042" y="252387"/>
                </a:cubicBezTo>
                <a:close/>
                <a:moveTo>
                  <a:pt x="509416" y="97868"/>
                </a:moveTo>
                <a:cubicBezTo>
                  <a:pt x="544841" y="99182"/>
                  <a:pt x="588107" y="127580"/>
                  <a:pt x="590257" y="183051"/>
                </a:cubicBezTo>
                <a:cubicBezTo>
                  <a:pt x="592352" y="199448"/>
                  <a:pt x="588214" y="215684"/>
                  <a:pt x="579852" y="229407"/>
                </a:cubicBezTo>
                <a:lnTo>
                  <a:pt x="580228" y="229581"/>
                </a:lnTo>
                <a:cubicBezTo>
                  <a:pt x="580244" y="229743"/>
                  <a:pt x="580186" y="229872"/>
                  <a:pt x="580126" y="230000"/>
                </a:cubicBezTo>
                <a:lnTo>
                  <a:pt x="578707" y="232024"/>
                </a:lnTo>
                <a:cubicBezTo>
                  <a:pt x="578590" y="232839"/>
                  <a:pt x="578192" y="233485"/>
                  <a:pt x="577787" y="234126"/>
                </a:cubicBezTo>
                <a:lnTo>
                  <a:pt x="577385" y="233908"/>
                </a:lnTo>
                <a:cubicBezTo>
                  <a:pt x="572286" y="241165"/>
                  <a:pt x="563167" y="244302"/>
                  <a:pt x="554750" y="241632"/>
                </a:cubicBezTo>
                <a:lnTo>
                  <a:pt x="548315" y="238643"/>
                </a:lnTo>
                <a:cubicBezTo>
                  <a:pt x="539522" y="233101"/>
                  <a:pt x="536249" y="221620"/>
                  <a:pt x="540834" y="211750"/>
                </a:cubicBezTo>
                <a:lnTo>
                  <a:pt x="541088" y="211402"/>
                </a:lnTo>
                <a:lnTo>
                  <a:pt x="541243" y="211474"/>
                </a:lnTo>
                <a:cubicBezTo>
                  <a:pt x="549302" y="193084"/>
                  <a:pt x="546794" y="175359"/>
                  <a:pt x="541863" y="165391"/>
                </a:cubicBezTo>
                <a:cubicBezTo>
                  <a:pt x="534763" y="151042"/>
                  <a:pt x="514479" y="135118"/>
                  <a:pt x="480142" y="145181"/>
                </a:cubicBezTo>
                <a:lnTo>
                  <a:pt x="480025" y="144483"/>
                </a:lnTo>
                <a:cubicBezTo>
                  <a:pt x="471706" y="144624"/>
                  <a:pt x="464282" y="140887"/>
                  <a:pt x="461009" y="134412"/>
                </a:cubicBezTo>
                <a:lnTo>
                  <a:pt x="458966" y="128175"/>
                </a:lnTo>
                <a:cubicBezTo>
                  <a:pt x="457496" y="119354"/>
                  <a:pt x="463572" y="110158"/>
                  <a:pt x="473636" y="106144"/>
                </a:cubicBezTo>
                <a:lnTo>
                  <a:pt x="473571" y="105761"/>
                </a:lnTo>
                <a:cubicBezTo>
                  <a:pt x="485121" y="99922"/>
                  <a:pt x="497817" y="97438"/>
                  <a:pt x="509416" y="97868"/>
                </a:cubicBezTo>
                <a:close/>
                <a:moveTo>
                  <a:pt x="286518" y="82088"/>
                </a:moveTo>
                <a:cubicBezTo>
                  <a:pt x="376738" y="91976"/>
                  <a:pt x="317665" y="163994"/>
                  <a:pt x="337363" y="184000"/>
                </a:cubicBezTo>
                <a:cubicBezTo>
                  <a:pt x="387081" y="179119"/>
                  <a:pt x="437510" y="146098"/>
                  <a:pt x="486517" y="169358"/>
                </a:cubicBezTo>
                <a:cubicBezTo>
                  <a:pt x="533076" y="203014"/>
                  <a:pt x="494312" y="233925"/>
                  <a:pt x="501054" y="264835"/>
                </a:cubicBezTo>
                <a:cubicBezTo>
                  <a:pt x="649340" y="323962"/>
                  <a:pt x="585744" y="409170"/>
                  <a:pt x="562675" y="436725"/>
                </a:cubicBezTo>
                <a:cubicBezTo>
                  <a:pt x="354965" y="648778"/>
                  <a:pt x="45454" y="533772"/>
                  <a:pt x="10807" y="435328"/>
                </a:cubicBezTo>
                <a:cubicBezTo>
                  <a:pt x="-41075" y="330306"/>
                  <a:pt x="100878" y="89491"/>
                  <a:pt x="286518" y="82088"/>
                </a:cubicBezTo>
                <a:close/>
                <a:moveTo>
                  <a:pt x="489068" y="0"/>
                </a:moveTo>
                <a:cubicBezTo>
                  <a:pt x="596753" y="0"/>
                  <a:pt x="684048" y="87296"/>
                  <a:pt x="684048" y="194980"/>
                </a:cubicBezTo>
                <a:cubicBezTo>
                  <a:pt x="684048" y="216847"/>
                  <a:pt x="680448" y="237874"/>
                  <a:pt x="672966" y="257215"/>
                </a:cubicBezTo>
                <a:lnTo>
                  <a:pt x="672379" y="257003"/>
                </a:lnTo>
                <a:cubicBezTo>
                  <a:pt x="668967" y="265617"/>
                  <a:pt x="657523" y="269364"/>
                  <a:pt x="645725" y="265916"/>
                </a:cubicBezTo>
                <a:lnTo>
                  <a:pt x="637884" y="262819"/>
                </a:lnTo>
                <a:cubicBezTo>
                  <a:pt x="627530" y="257587"/>
                  <a:pt x="621785" y="247890"/>
                  <a:pt x="624308" y="239644"/>
                </a:cubicBezTo>
                <a:lnTo>
                  <a:pt x="623975" y="239524"/>
                </a:lnTo>
                <a:cubicBezTo>
                  <a:pt x="629260" y="225659"/>
                  <a:pt x="631774" y="210613"/>
                  <a:pt x="631774" y="194980"/>
                </a:cubicBezTo>
                <a:cubicBezTo>
                  <a:pt x="631774" y="116165"/>
                  <a:pt x="567883" y="52274"/>
                  <a:pt x="489068" y="52274"/>
                </a:cubicBezTo>
                <a:lnTo>
                  <a:pt x="469942" y="54202"/>
                </a:lnTo>
                <a:lnTo>
                  <a:pt x="469951" y="54239"/>
                </a:lnTo>
                <a:cubicBezTo>
                  <a:pt x="469861" y="54366"/>
                  <a:pt x="469744" y="54397"/>
                  <a:pt x="469627" y="54427"/>
                </a:cubicBezTo>
                <a:cubicBezTo>
                  <a:pt x="460634" y="56697"/>
                  <a:pt x="450861" y="49439"/>
                  <a:pt x="446718" y="37636"/>
                </a:cubicBezTo>
                <a:lnTo>
                  <a:pt x="444619" y="29323"/>
                </a:lnTo>
                <a:cubicBezTo>
                  <a:pt x="442667" y="16995"/>
                  <a:pt x="447797" y="5987"/>
                  <a:pt x="456757" y="3699"/>
                </a:cubicBezTo>
                <a:lnTo>
                  <a:pt x="456661" y="3267"/>
                </a:lnTo>
                <a:cubicBezTo>
                  <a:pt x="467135" y="923"/>
                  <a:pt x="477994" y="0"/>
                  <a:pt x="489068" y="0"/>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79" name="KSO_Shape"/>
          <p:cNvSpPr>
            <a:spLocks noChangeArrowheads="1"/>
          </p:cNvSpPr>
          <p:nvPr/>
        </p:nvSpPr>
        <p:spPr bwMode="auto">
          <a:xfrm>
            <a:off x="7188200" y="5619750"/>
            <a:ext cx="381000" cy="355600"/>
          </a:xfrm>
          <a:custGeom>
            <a:avLst/>
            <a:gdLst>
              <a:gd name="T0" fmla="*/ 0 w 969654"/>
              <a:gd name="T1" fmla="*/ 0 h 903534"/>
              <a:gd name="T2" fmla="*/ 969654 w 969654"/>
              <a:gd name="T3" fmla="*/ 903534 h 903534"/>
            </a:gdLst>
            <a:ahLst/>
            <a:cxnLst/>
            <a:rect l="T0" t="T1" r="T2" b="T3"/>
            <a:pathLst>
              <a:path w="969654" h="903534">
                <a:moveTo>
                  <a:pt x="813088" y="487443"/>
                </a:moveTo>
                <a:cubicBezTo>
                  <a:pt x="793206" y="487443"/>
                  <a:pt x="777088" y="503561"/>
                  <a:pt x="777088" y="523443"/>
                </a:cubicBezTo>
                <a:cubicBezTo>
                  <a:pt x="777088" y="543325"/>
                  <a:pt x="793206" y="559443"/>
                  <a:pt x="813088" y="559443"/>
                </a:cubicBezTo>
                <a:cubicBezTo>
                  <a:pt x="832970" y="559443"/>
                  <a:pt x="849088" y="543325"/>
                  <a:pt x="849088" y="523443"/>
                </a:cubicBezTo>
                <a:cubicBezTo>
                  <a:pt x="849088" y="503561"/>
                  <a:pt x="832970" y="487443"/>
                  <a:pt x="813088" y="487443"/>
                </a:cubicBezTo>
                <a:close/>
                <a:moveTo>
                  <a:pt x="606961" y="487443"/>
                </a:moveTo>
                <a:cubicBezTo>
                  <a:pt x="587079" y="487443"/>
                  <a:pt x="570961" y="503561"/>
                  <a:pt x="570961" y="523443"/>
                </a:cubicBezTo>
                <a:cubicBezTo>
                  <a:pt x="570961" y="543325"/>
                  <a:pt x="587079" y="559443"/>
                  <a:pt x="606961" y="559443"/>
                </a:cubicBezTo>
                <a:cubicBezTo>
                  <a:pt x="626843" y="559443"/>
                  <a:pt x="642961" y="543325"/>
                  <a:pt x="642961" y="523443"/>
                </a:cubicBezTo>
                <a:cubicBezTo>
                  <a:pt x="642961" y="503561"/>
                  <a:pt x="626843" y="487443"/>
                  <a:pt x="606961" y="487443"/>
                </a:cubicBezTo>
                <a:close/>
                <a:moveTo>
                  <a:pt x="691345" y="336511"/>
                </a:moveTo>
                <a:cubicBezTo>
                  <a:pt x="769490" y="335080"/>
                  <a:pt x="847112" y="364668"/>
                  <a:pt x="901758" y="422110"/>
                </a:cubicBezTo>
                <a:cubicBezTo>
                  <a:pt x="999759" y="525126"/>
                  <a:pt x="990612" y="681640"/>
                  <a:pt x="881173" y="774306"/>
                </a:cubicBezTo>
                <a:lnTo>
                  <a:pt x="905846" y="903534"/>
                </a:lnTo>
                <a:lnTo>
                  <a:pt x="792422" y="824563"/>
                </a:lnTo>
                <a:cubicBezTo>
                  <a:pt x="666952" y="867914"/>
                  <a:pt x="525982" y="820668"/>
                  <a:pt x="459770" y="713074"/>
                </a:cubicBezTo>
                <a:cubicBezTo>
                  <a:pt x="386891" y="594648"/>
                  <a:pt x="429055" y="444146"/>
                  <a:pt x="554971" y="373268"/>
                </a:cubicBezTo>
                <a:cubicBezTo>
                  <a:pt x="597384" y="349394"/>
                  <a:pt x="644458" y="337369"/>
                  <a:pt x="691345" y="336511"/>
                </a:cubicBezTo>
                <a:close/>
                <a:moveTo>
                  <a:pt x="547874" y="187267"/>
                </a:moveTo>
                <a:cubicBezTo>
                  <a:pt x="518051" y="187267"/>
                  <a:pt x="493874" y="211444"/>
                  <a:pt x="493874" y="241267"/>
                </a:cubicBezTo>
                <a:cubicBezTo>
                  <a:pt x="493874" y="271090"/>
                  <a:pt x="518051" y="295267"/>
                  <a:pt x="547874" y="295267"/>
                </a:cubicBezTo>
                <a:cubicBezTo>
                  <a:pt x="577697" y="295267"/>
                  <a:pt x="601874" y="271090"/>
                  <a:pt x="601874" y="241267"/>
                </a:cubicBezTo>
                <a:cubicBezTo>
                  <a:pt x="601874" y="211444"/>
                  <a:pt x="577697" y="187267"/>
                  <a:pt x="547874" y="187267"/>
                </a:cubicBezTo>
                <a:close/>
                <a:moveTo>
                  <a:pt x="294449" y="187267"/>
                </a:moveTo>
                <a:cubicBezTo>
                  <a:pt x="264626" y="187267"/>
                  <a:pt x="240449" y="211444"/>
                  <a:pt x="240449" y="241267"/>
                </a:cubicBezTo>
                <a:cubicBezTo>
                  <a:pt x="240449" y="271090"/>
                  <a:pt x="264626" y="295267"/>
                  <a:pt x="294449" y="295267"/>
                </a:cubicBezTo>
                <a:cubicBezTo>
                  <a:pt x="324272" y="295267"/>
                  <a:pt x="348449" y="271090"/>
                  <a:pt x="348449" y="241267"/>
                </a:cubicBezTo>
                <a:cubicBezTo>
                  <a:pt x="348449" y="211444"/>
                  <a:pt x="324272" y="187267"/>
                  <a:pt x="294449" y="187267"/>
                </a:cubicBezTo>
                <a:close/>
                <a:moveTo>
                  <a:pt x="408549" y="168"/>
                </a:moveTo>
                <a:cubicBezTo>
                  <a:pt x="456533" y="-1113"/>
                  <a:pt x="505397" y="4870"/>
                  <a:pt x="553141" y="18800"/>
                </a:cubicBezTo>
                <a:cubicBezTo>
                  <a:pt x="730896" y="70663"/>
                  <a:pt x="843952" y="217556"/>
                  <a:pt x="840274" y="375462"/>
                </a:cubicBezTo>
                <a:cubicBezTo>
                  <a:pt x="754752" y="310337"/>
                  <a:pt x="632797" y="302687"/>
                  <a:pt x="535419" y="357502"/>
                </a:cubicBezTo>
                <a:cubicBezTo>
                  <a:pt x="409503" y="428380"/>
                  <a:pt x="367339" y="578882"/>
                  <a:pt x="440218" y="697308"/>
                </a:cubicBezTo>
                <a:cubicBezTo>
                  <a:pt x="450352" y="713775"/>
                  <a:pt x="462237" y="728829"/>
                  <a:pt x="478397" y="739559"/>
                </a:cubicBezTo>
                <a:cubicBezTo>
                  <a:pt x="442192" y="745523"/>
                  <a:pt x="404623" y="745773"/>
                  <a:pt x="366675" y="741395"/>
                </a:cubicBezTo>
                <a:lnTo>
                  <a:pt x="245711" y="837584"/>
                </a:lnTo>
                <a:lnTo>
                  <a:pt x="214226" y="696474"/>
                </a:lnTo>
                <a:cubicBezTo>
                  <a:pt x="11680" y="595442"/>
                  <a:pt x="-59861" y="368389"/>
                  <a:pt x="54436" y="189343"/>
                </a:cubicBezTo>
                <a:cubicBezTo>
                  <a:pt x="128564" y="73222"/>
                  <a:pt x="264598" y="4010"/>
                  <a:pt x="408549" y="168"/>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80" name="KSO_Shape"/>
          <p:cNvSpPr>
            <a:spLocks noChangeArrowheads="1"/>
          </p:cNvSpPr>
          <p:nvPr/>
        </p:nvSpPr>
        <p:spPr bwMode="auto">
          <a:xfrm>
            <a:off x="5876925" y="5140325"/>
            <a:ext cx="280988" cy="381000"/>
          </a:xfrm>
          <a:custGeom>
            <a:avLst/>
            <a:gdLst>
              <a:gd name="T0" fmla="*/ 690912 w 1387475"/>
              <a:gd name="T1" fmla="*/ 1460893 h 1890713"/>
              <a:gd name="T2" fmla="*/ 273569 w 1387475"/>
              <a:gd name="T3" fmla="*/ 1342172 h 1890713"/>
              <a:gd name="T4" fmla="*/ 1125427 w 1387475"/>
              <a:gd name="T5" fmla="*/ 1107527 h 1890713"/>
              <a:gd name="T6" fmla="*/ 1132217 w 1387475"/>
              <a:gd name="T7" fmla="*/ 1123117 h 1890713"/>
              <a:gd name="T8" fmla="*/ 1000025 w 1387475"/>
              <a:gd name="T9" fmla="*/ 749763 h 1890713"/>
              <a:gd name="T10" fmla="*/ 1159374 w 1387475"/>
              <a:gd name="T11" fmla="*/ 788538 h 1890713"/>
              <a:gd name="T12" fmla="*/ 1296359 w 1387475"/>
              <a:gd name="T13" fmla="*/ 860090 h 1890713"/>
              <a:gd name="T14" fmla="*/ 1380227 w 1387475"/>
              <a:gd name="T15" fmla="*/ 938838 h 1890713"/>
              <a:gd name="T16" fmla="*/ 1395402 w 1387475"/>
              <a:gd name="T17" fmla="*/ 983609 h 1890713"/>
              <a:gd name="T18" fmla="*/ 1388613 w 1387475"/>
              <a:gd name="T19" fmla="*/ 1092736 h 1890713"/>
              <a:gd name="T20" fmla="*/ 1337095 w 1387475"/>
              <a:gd name="T21" fmla="*/ 1277414 h 1890713"/>
              <a:gd name="T22" fmla="*/ 1108654 w 1387475"/>
              <a:gd name="T23" fmla="*/ 1651167 h 1890713"/>
              <a:gd name="T24" fmla="*/ 234430 w 1387475"/>
              <a:gd name="T25" fmla="*/ 1588809 h 1890713"/>
              <a:gd name="T26" fmla="*/ 132192 w 1387475"/>
              <a:gd name="T27" fmla="*/ 1603999 h 1890713"/>
              <a:gd name="T28" fmla="*/ 75082 w 1387475"/>
              <a:gd name="T29" fmla="*/ 1526850 h 1890713"/>
              <a:gd name="T30" fmla="*/ 9585 w 1387475"/>
              <a:gd name="T31" fmla="*/ 1125115 h 1890713"/>
              <a:gd name="T32" fmla="*/ 1198 w 1387475"/>
              <a:gd name="T33" fmla="*/ 986407 h 1890713"/>
              <a:gd name="T34" fmla="*/ 15176 w 1387475"/>
              <a:gd name="T35" fmla="*/ 938039 h 1890713"/>
              <a:gd name="T36" fmla="*/ 60305 w 1387475"/>
              <a:gd name="T37" fmla="*/ 885673 h 1890713"/>
              <a:gd name="T38" fmla="*/ 179717 w 1387475"/>
              <a:gd name="T39" fmla="*/ 820917 h 1890713"/>
              <a:gd name="T40" fmla="*/ 333475 w 1387475"/>
              <a:gd name="T41" fmla="*/ 775746 h 1890713"/>
              <a:gd name="T42" fmla="*/ 492025 w 1387475"/>
              <a:gd name="T43" fmla="*/ 750962 h 1890713"/>
              <a:gd name="T44" fmla="*/ 748422 w 1387475"/>
              <a:gd name="T45" fmla="*/ 882076 h 1890713"/>
              <a:gd name="T46" fmla="*/ 930934 w 1387475"/>
              <a:gd name="T47" fmla="*/ 750163 h 1890713"/>
              <a:gd name="T48" fmla="*/ 763236 w 1387475"/>
              <a:gd name="T49" fmla="*/ 2000 h 1890713"/>
              <a:gd name="T50" fmla="*/ 882716 w 1387475"/>
              <a:gd name="T51" fmla="*/ 31207 h 1890713"/>
              <a:gd name="T52" fmla="*/ 976222 w 1387475"/>
              <a:gd name="T53" fmla="*/ 84818 h 1890713"/>
              <a:gd name="T54" fmla="*/ 983815 w 1387475"/>
              <a:gd name="T55" fmla="*/ 140830 h 1890713"/>
              <a:gd name="T56" fmla="*/ 937461 w 1387475"/>
              <a:gd name="T57" fmla="*/ 183639 h 1890713"/>
              <a:gd name="T58" fmla="*/ 861137 w 1387475"/>
              <a:gd name="T59" fmla="*/ 203243 h 1890713"/>
              <a:gd name="T60" fmla="*/ 748450 w 1387475"/>
              <a:gd name="T61" fmla="*/ 166435 h 1890713"/>
              <a:gd name="T62" fmla="*/ 909489 w 1387475"/>
              <a:gd name="T63" fmla="*/ 231649 h 1890713"/>
              <a:gd name="T64" fmla="*/ 958240 w 1387475"/>
              <a:gd name="T65" fmla="*/ 231649 h 1890713"/>
              <a:gd name="T66" fmla="*/ 981018 w 1387475"/>
              <a:gd name="T67" fmla="*/ 265256 h 1890713"/>
              <a:gd name="T68" fmla="*/ 989409 w 1387475"/>
              <a:gd name="T69" fmla="*/ 299663 h 1890713"/>
              <a:gd name="T70" fmla="*/ 1005793 w 1387475"/>
              <a:gd name="T71" fmla="*/ 334471 h 1890713"/>
              <a:gd name="T72" fmla="*/ 1011387 w 1387475"/>
              <a:gd name="T73" fmla="*/ 406487 h 1890713"/>
              <a:gd name="T74" fmla="*/ 1002596 w 1387475"/>
              <a:gd name="T75" fmla="*/ 470900 h 1890713"/>
              <a:gd name="T76" fmla="*/ 985413 w 1387475"/>
              <a:gd name="T77" fmla="*/ 493305 h 1890713"/>
              <a:gd name="T78" fmla="*/ 969029 w 1387475"/>
              <a:gd name="T79" fmla="*/ 462499 h 1890713"/>
              <a:gd name="T80" fmla="*/ 933466 w 1387475"/>
              <a:gd name="T81" fmla="*/ 585725 h 1890713"/>
              <a:gd name="T82" fmla="*/ 867131 w 1387475"/>
              <a:gd name="T83" fmla="*/ 678944 h 1890713"/>
              <a:gd name="T84" fmla="*/ 785613 w 1387475"/>
              <a:gd name="T85" fmla="*/ 737757 h 1890713"/>
              <a:gd name="T86" fmla="*/ 703695 w 1387475"/>
              <a:gd name="T87" fmla="*/ 758161 h 1890713"/>
              <a:gd name="T88" fmla="*/ 632567 w 1387475"/>
              <a:gd name="T89" fmla="*/ 736957 h 1890713"/>
              <a:gd name="T90" fmla="*/ 552247 w 1387475"/>
              <a:gd name="T91" fmla="*/ 676944 h 1890713"/>
              <a:gd name="T92" fmla="*/ 479121 w 1387475"/>
              <a:gd name="T93" fmla="*/ 586925 h 1890713"/>
              <a:gd name="T94" fmla="*/ 429170 w 1387475"/>
              <a:gd name="T95" fmla="*/ 473701 h 1890713"/>
              <a:gd name="T96" fmla="*/ 413186 w 1387475"/>
              <a:gd name="T97" fmla="*/ 497706 h 1890713"/>
              <a:gd name="T98" fmla="*/ 395604 w 1387475"/>
              <a:gd name="T99" fmla="*/ 469300 h 1890713"/>
              <a:gd name="T100" fmla="*/ 388411 w 1387475"/>
              <a:gd name="T101" fmla="*/ 400886 h 1890713"/>
              <a:gd name="T102" fmla="*/ 395604 w 1387475"/>
              <a:gd name="T103" fmla="*/ 332470 h 1890713"/>
              <a:gd name="T104" fmla="*/ 413186 w 1387475"/>
              <a:gd name="T105" fmla="*/ 304064 h 1890713"/>
              <a:gd name="T106" fmla="*/ 418780 w 1387475"/>
              <a:gd name="T107" fmla="*/ 231249 h 1890713"/>
              <a:gd name="T108" fmla="*/ 433966 w 1387475"/>
              <a:gd name="T109" fmla="*/ 153632 h 1890713"/>
              <a:gd name="T110" fmla="*/ 415983 w 1387475"/>
              <a:gd name="T111" fmla="*/ 121626 h 1890713"/>
              <a:gd name="T112" fmla="*/ 474725 w 1387475"/>
              <a:gd name="T113" fmla="*/ 72015 h 1890713"/>
              <a:gd name="T114" fmla="*/ 567432 w 1387475"/>
              <a:gd name="T115" fmla="*/ 28006 h 1890713"/>
              <a:gd name="T116" fmla="*/ 671328 w 1387475"/>
              <a:gd name="T117" fmla="*/ 3601 h 18907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387475"/>
              <a:gd name="T178" fmla="*/ 0 h 1890713"/>
              <a:gd name="T179" fmla="*/ 1387475 w 1387475"/>
              <a:gd name="T180" fmla="*/ 1890713 h 18907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387475" h="1890713">
                <a:moveTo>
                  <a:pt x="1185185" y="1355117"/>
                </a:moveTo>
                <a:lnTo>
                  <a:pt x="1112995" y="1364242"/>
                </a:lnTo>
                <a:lnTo>
                  <a:pt x="719520" y="1412247"/>
                </a:lnTo>
                <a:lnTo>
                  <a:pt x="699687" y="1419785"/>
                </a:lnTo>
                <a:lnTo>
                  <a:pt x="661609" y="1434464"/>
                </a:lnTo>
                <a:lnTo>
                  <a:pt x="591006" y="1461839"/>
                </a:lnTo>
                <a:lnTo>
                  <a:pt x="656849" y="1453905"/>
                </a:lnTo>
                <a:lnTo>
                  <a:pt x="686201" y="1449937"/>
                </a:lnTo>
                <a:lnTo>
                  <a:pt x="1212950" y="1385269"/>
                </a:lnTo>
                <a:lnTo>
                  <a:pt x="1207397" y="1379318"/>
                </a:lnTo>
                <a:lnTo>
                  <a:pt x="1185185" y="1355117"/>
                </a:lnTo>
                <a:close/>
                <a:moveTo>
                  <a:pt x="882939" y="1288862"/>
                </a:moveTo>
                <a:lnTo>
                  <a:pt x="692944" y="1297987"/>
                </a:lnTo>
                <a:lnTo>
                  <a:pt x="638207" y="1300764"/>
                </a:lnTo>
                <a:lnTo>
                  <a:pt x="608855" y="1302351"/>
                </a:lnTo>
                <a:lnTo>
                  <a:pt x="271704" y="1332106"/>
                </a:lnTo>
                <a:lnTo>
                  <a:pt x="253855" y="1342421"/>
                </a:lnTo>
                <a:lnTo>
                  <a:pt x="152313" y="1399948"/>
                </a:lnTo>
                <a:lnTo>
                  <a:pt x="688581" y="1318617"/>
                </a:lnTo>
                <a:lnTo>
                  <a:pt x="749665" y="1309492"/>
                </a:lnTo>
                <a:lnTo>
                  <a:pt x="761564" y="1307112"/>
                </a:lnTo>
                <a:lnTo>
                  <a:pt x="882939" y="1288862"/>
                </a:lnTo>
                <a:close/>
                <a:moveTo>
                  <a:pt x="1118944" y="1098824"/>
                </a:moveTo>
                <a:lnTo>
                  <a:pt x="1117754" y="1099221"/>
                </a:lnTo>
                <a:lnTo>
                  <a:pt x="1116168" y="1100808"/>
                </a:lnTo>
                <a:lnTo>
                  <a:pt x="1115374" y="1102395"/>
                </a:lnTo>
                <a:lnTo>
                  <a:pt x="1114978" y="1103585"/>
                </a:lnTo>
                <a:lnTo>
                  <a:pt x="1115771" y="1105569"/>
                </a:lnTo>
                <a:lnTo>
                  <a:pt x="1116564" y="1107156"/>
                </a:lnTo>
                <a:lnTo>
                  <a:pt x="1118151" y="1109139"/>
                </a:lnTo>
                <a:lnTo>
                  <a:pt x="1119737" y="1110726"/>
                </a:lnTo>
                <a:lnTo>
                  <a:pt x="1124497" y="1114694"/>
                </a:lnTo>
                <a:lnTo>
                  <a:pt x="1123307" y="1106362"/>
                </a:lnTo>
                <a:lnTo>
                  <a:pt x="1122514" y="1102791"/>
                </a:lnTo>
                <a:lnTo>
                  <a:pt x="1121721" y="1100808"/>
                </a:lnTo>
                <a:lnTo>
                  <a:pt x="1120134" y="1099221"/>
                </a:lnTo>
                <a:lnTo>
                  <a:pt x="1118944" y="1098824"/>
                </a:lnTo>
                <a:close/>
                <a:moveTo>
                  <a:pt x="953542" y="742950"/>
                </a:moveTo>
                <a:lnTo>
                  <a:pt x="973374" y="743347"/>
                </a:lnTo>
                <a:lnTo>
                  <a:pt x="993207" y="744140"/>
                </a:lnTo>
                <a:lnTo>
                  <a:pt x="1013436" y="746124"/>
                </a:lnTo>
                <a:lnTo>
                  <a:pt x="1033268" y="749298"/>
                </a:lnTo>
                <a:lnTo>
                  <a:pt x="1053497" y="752868"/>
                </a:lnTo>
                <a:lnTo>
                  <a:pt x="1072933" y="757629"/>
                </a:lnTo>
                <a:lnTo>
                  <a:pt x="1093162" y="762787"/>
                </a:lnTo>
                <a:lnTo>
                  <a:pt x="1112598" y="768738"/>
                </a:lnTo>
                <a:lnTo>
                  <a:pt x="1132430" y="775483"/>
                </a:lnTo>
                <a:lnTo>
                  <a:pt x="1151469" y="782624"/>
                </a:lnTo>
                <a:lnTo>
                  <a:pt x="1170509" y="790162"/>
                </a:lnTo>
                <a:lnTo>
                  <a:pt x="1188754" y="798097"/>
                </a:lnTo>
                <a:lnTo>
                  <a:pt x="1206603" y="806428"/>
                </a:lnTo>
                <a:lnTo>
                  <a:pt x="1224056" y="815553"/>
                </a:lnTo>
                <a:lnTo>
                  <a:pt x="1240715" y="824678"/>
                </a:lnTo>
                <a:lnTo>
                  <a:pt x="1257374" y="833803"/>
                </a:lnTo>
                <a:lnTo>
                  <a:pt x="1272844" y="843722"/>
                </a:lnTo>
                <a:lnTo>
                  <a:pt x="1287520" y="853640"/>
                </a:lnTo>
                <a:lnTo>
                  <a:pt x="1301402" y="863558"/>
                </a:lnTo>
                <a:lnTo>
                  <a:pt x="1314492" y="873477"/>
                </a:lnTo>
                <a:lnTo>
                  <a:pt x="1326391" y="883395"/>
                </a:lnTo>
                <a:lnTo>
                  <a:pt x="1337894" y="893314"/>
                </a:lnTo>
                <a:lnTo>
                  <a:pt x="1347810" y="903232"/>
                </a:lnTo>
                <a:lnTo>
                  <a:pt x="1356537" y="912754"/>
                </a:lnTo>
                <a:lnTo>
                  <a:pt x="1364866" y="922672"/>
                </a:lnTo>
                <a:lnTo>
                  <a:pt x="1370816" y="931797"/>
                </a:lnTo>
                <a:lnTo>
                  <a:pt x="1376369" y="940526"/>
                </a:lnTo>
                <a:lnTo>
                  <a:pt x="1378749" y="944890"/>
                </a:lnTo>
                <a:lnTo>
                  <a:pt x="1380732" y="948857"/>
                </a:lnTo>
                <a:lnTo>
                  <a:pt x="1381922" y="953221"/>
                </a:lnTo>
                <a:lnTo>
                  <a:pt x="1383112" y="957585"/>
                </a:lnTo>
                <a:lnTo>
                  <a:pt x="1383905" y="961156"/>
                </a:lnTo>
                <a:lnTo>
                  <a:pt x="1384302" y="965123"/>
                </a:lnTo>
                <a:lnTo>
                  <a:pt x="1385888" y="976232"/>
                </a:lnTo>
                <a:lnTo>
                  <a:pt x="1387078" y="988134"/>
                </a:lnTo>
                <a:lnTo>
                  <a:pt x="1387475" y="1000830"/>
                </a:lnTo>
                <a:lnTo>
                  <a:pt x="1387475" y="1013922"/>
                </a:lnTo>
                <a:lnTo>
                  <a:pt x="1386682" y="1027014"/>
                </a:lnTo>
                <a:lnTo>
                  <a:pt x="1385492" y="1040900"/>
                </a:lnTo>
                <a:lnTo>
                  <a:pt x="1383509" y="1055183"/>
                </a:lnTo>
                <a:lnTo>
                  <a:pt x="1381525" y="1069465"/>
                </a:lnTo>
                <a:lnTo>
                  <a:pt x="1379145" y="1084541"/>
                </a:lnTo>
                <a:lnTo>
                  <a:pt x="1375972" y="1100014"/>
                </a:lnTo>
                <a:lnTo>
                  <a:pt x="1372799" y="1115487"/>
                </a:lnTo>
                <a:lnTo>
                  <a:pt x="1369229" y="1131357"/>
                </a:lnTo>
                <a:lnTo>
                  <a:pt x="1365263" y="1148020"/>
                </a:lnTo>
                <a:lnTo>
                  <a:pt x="1360503" y="1164286"/>
                </a:lnTo>
                <a:lnTo>
                  <a:pt x="1350983" y="1198009"/>
                </a:lnTo>
                <a:lnTo>
                  <a:pt x="1339877" y="1232525"/>
                </a:lnTo>
                <a:lnTo>
                  <a:pt x="1327978" y="1267834"/>
                </a:lnTo>
                <a:lnTo>
                  <a:pt x="1315285" y="1303541"/>
                </a:lnTo>
                <a:lnTo>
                  <a:pt x="1302196" y="1339247"/>
                </a:lnTo>
                <a:lnTo>
                  <a:pt x="1288710" y="1374954"/>
                </a:lnTo>
                <a:lnTo>
                  <a:pt x="1274827" y="1411057"/>
                </a:lnTo>
                <a:lnTo>
                  <a:pt x="1246665" y="1482073"/>
                </a:lnTo>
                <a:lnTo>
                  <a:pt x="1212950" y="1581654"/>
                </a:lnTo>
                <a:lnTo>
                  <a:pt x="1106251" y="1559437"/>
                </a:lnTo>
                <a:lnTo>
                  <a:pt x="1101095" y="1638784"/>
                </a:lnTo>
                <a:lnTo>
                  <a:pt x="1092369" y="1729241"/>
                </a:lnTo>
                <a:lnTo>
                  <a:pt x="1085229" y="1803431"/>
                </a:lnTo>
                <a:lnTo>
                  <a:pt x="1076503" y="1890713"/>
                </a:lnTo>
                <a:lnTo>
                  <a:pt x="285190" y="1890713"/>
                </a:lnTo>
                <a:lnTo>
                  <a:pt x="274084" y="1780023"/>
                </a:lnTo>
                <a:lnTo>
                  <a:pt x="265358" y="1685203"/>
                </a:lnTo>
                <a:lnTo>
                  <a:pt x="255441" y="1570546"/>
                </a:lnTo>
                <a:lnTo>
                  <a:pt x="232832" y="1576893"/>
                </a:lnTo>
                <a:lnTo>
                  <a:pt x="209827" y="1582448"/>
                </a:lnTo>
                <a:lnTo>
                  <a:pt x="197927" y="1584828"/>
                </a:lnTo>
                <a:lnTo>
                  <a:pt x="186821" y="1587605"/>
                </a:lnTo>
                <a:lnTo>
                  <a:pt x="174922" y="1589192"/>
                </a:lnTo>
                <a:lnTo>
                  <a:pt x="163816" y="1590779"/>
                </a:lnTo>
                <a:lnTo>
                  <a:pt x="152313" y="1591573"/>
                </a:lnTo>
                <a:lnTo>
                  <a:pt x="142000" y="1591969"/>
                </a:lnTo>
                <a:lnTo>
                  <a:pt x="131291" y="1591969"/>
                </a:lnTo>
                <a:lnTo>
                  <a:pt x="121374" y="1591573"/>
                </a:lnTo>
                <a:lnTo>
                  <a:pt x="112251" y="1590382"/>
                </a:lnTo>
                <a:lnTo>
                  <a:pt x="103129" y="1588399"/>
                </a:lnTo>
                <a:lnTo>
                  <a:pt x="99162" y="1587209"/>
                </a:lnTo>
                <a:lnTo>
                  <a:pt x="95196" y="1585225"/>
                </a:lnTo>
                <a:lnTo>
                  <a:pt x="91229" y="1583638"/>
                </a:lnTo>
                <a:lnTo>
                  <a:pt x="87659" y="1581654"/>
                </a:lnTo>
                <a:lnTo>
                  <a:pt x="74570" y="1515399"/>
                </a:lnTo>
                <a:lnTo>
                  <a:pt x="59497" y="1433274"/>
                </a:lnTo>
                <a:lnTo>
                  <a:pt x="51564" y="1388046"/>
                </a:lnTo>
                <a:lnTo>
                  <a:pt x="43235" y="1341628"/>
                </a:lnTo>
                <a:lnTo>
                  <a:pt x="35698" y="1295209"/>
                </a:lnTo>
                <a:lnTo>
                  <a:pt x="28162" y="1247998"/>
                </a:lnTo>
                <a:lnTo>
                  <a:pt x="21022" y="1202373"/>
                </a:lnTo>
                <a:lnTo>
                  <a:pt x="14676" y="1157938"/>
                </a:lnTo>
                <a:lnTo>
                  <a:pt x="9520" y="1116677"/>
                </a:lnTo>
                <a:lnTo>
                  <a:pt x="5156" y="1078987"/>
                </a:lnTo>
                <a:lnTo>
                  <a:pt x="1983" y="1045264"/>
                </a:lnTo>
                <a:lnTo>
                  <a:pt x="793" y="1030188"/>
                </a:lnTo>
                <a:lnTo>
                  <a:pt x="0" y="1016699"/>
                </a:lnTo>
                <a:lnTo>
                  <a:pt x="0" y="1004797"/>
                </a:lnTo>
                <a:lnTo>
                  <a:pt x="0" y="994482"/>
                </a:lnTo>
                <a:lnTo>
                  <a:pt x="397" y="985754"/>
                </a:lnTo>
                <a:lnTo>
                  <a:pt x="1190" y="979009"/>
                </a:lnTo>
                <a:lnTo>
                  <a:pt x="1587" y="972661"/>
                </a:lnTo>
                <a:lnTo>
                  <a:pt x="2380" y="966314"/>
                </a:lnTo>
                <a:lnTo>
                  <a:pt x="3966" y="959966"/>
                </a:lnTo>
                <a:lnTo>
                  <a:pt x="5553" y="954015"/>
                </a:lnTo>
                <a:lnTo>
                  <a:pt x="7536" y="948064"/>
                </a:lnTo>
                <a:lnTo>
                  <a:pt x="9520" y="942113"/>
                </a:lnTo>
                <a:lnTo>
                  <a:pt x="12296" y="936558"/>
                </a:lnTo>
                <a:lnTo>
                  <a:pt x="15073" y="931004"/>
                </a:lnTo>
                <a:lnTo>
                  <a:pt x="18246" y="925053"/>
                </a:lnTo>
                <a:lnTo>
                  <a:pt x="21816" y="919498"/>
                </a:lnTo>
                <a:lnTo>
                  <a:pt x="25782" y="914341"/>
                </a:lnTo>
                <a:lnTo>
                  <a:pt x="29352" y="909183"/>
                </a:lnTo>
                <a:lnTo>
                  <a:pt x="34112" y="904026"/>
                </a:lnTo>
                <a:lnTo>
                  <a:pt x="38872" y="898471"/>
                </a:lnTo>
                <a:lnTo>
                  <a:pt x="48391" y="888950"/>
                </a:lnTo>
                <a:lnTo>
                  <a:pt x="59894" y="879031"/>
                </a:lnTo>
                <a:lnTo>
                  <a:pt x="71793" y="869906"/>
                </a:lnTo>
                <a:lnTo>
                  <a:pt x="84486" y="860781"/>
                </a:lnTo>
                <a:lnTo>
                  <a:pt x="98765" y="852450"/>
                </a:lnTo>
                <a:lnTo>
                  <a:pt x="113441" y="844118"/>
                </a:lnTo>
                <a:lnTo>
                  <a:pt x="128514" y="836183"/>
                </a:lnTo>
                <a:lnTo>
                  <a:pt x="144380" y="828645"/>
                </a:lnTo>
                <a:lnTo>
                  <a:pt x="161436" y="821504"/>
                </a:lnTo>
                <a:lnTo>
                  <a:pt x="178492" y="814760"/>
                </a:lnTo>
                <a:lnTo>
                  <a:pt x="196341" y="808015"/>
                </a:lnTo>
                <a:lnTo>
                  <a:pt x="214587" y="801667"/>
                </a:lnTo>
                <a:lnTo>
                  <a:pt x="233229" y="795716"/>
                </a:lnTo>
                <a:lnTo>
                  <a:pt x="252268" y="790162"/>
                </a:lnTo>
                <a:lnTo>
                  <a:pt x="271704" y="784608"/>
                </a:lnTo>
                <a:lnTo>
                  <a:pt x="291140" y="779450"/>
                </a:lnTo>
                <a:lnTo>
                  <a:pt x="310972" y="774689"/>
                </a:lnTo>
                <a:lnTo>
                  <a:pt x="331201" y="769928"/>
                </a:lnTo>
                <a:lnTo>
                  <a:pt x="351034" y="765564"/>
                </a:lnTo>
                <a:lnTo>
                  <a:pt x="371263" y="761994"/>
                </a:lnTo>
                <a:lnTo>
                  <a:pt x="391492" y="758026"/>
                </a:lnTo>
                <a:lnTo>
                  <a:pt x="431156" y="751282"/>
                </a:lnTo>
                <a:lnTo>
                  <a:pt x="470028" y="745727"/>
                </a:lnTo>
                <a:lnTo>
                  <a:pt x="474788" y="745330"/>
                </a:lnTo>
                <a:lnTo>
                  <a:pt x="479548" y="744934"/>
                </a:lnTo>
                <a:lnTo>
                  <a:pt x="488670" y="745330"/>
                </a:lnTo>
                <a:lnTo>
                  <a:pt x="616391" y="1197215"/>
                </a:lnTo>
                <a:lnTo>
                  <a:pt x="618771" y="1179759"/>
                </a:lnTo>
                <a:lnTo>
                  <a:pt x="663196" y="869509"/>
                </a:lnTo>
                <a:lnTo>
                  <a:pt x="650503" y="838961"/>
                </a:lnTo>
                <a:lnTo>
                  <a:pt x="675095" y="798493"/>
                </a:lnTo>
                <a:lnTo>
                  <a:pt x="731022" y="798097"/>
                </a:lnTo>
                <a:lnTo>
                  <a:pt x="754028" y="838961"/>
                </a:lnTo>
                <a:lnTo>
                  <a:pt x="743319" y="875461"/>
                </a:lnTo>
                <a:lnTo>
                  <a:pt x="782983" y="1202373"/>
                </a:lnTo>
                <a:lnTo>
                  <a:pt x="887302" y="760407"/>
                </a:lnTo>
                <a:lnTo>
                  <a:pt x="899201" y="754852"/>
                </a:lnTo>
                <a:lnTo>
                  <a:pt x="907927" y="750488"/>
                </a:lnTo>
                <a:lnTo>
                  <a:pt x="913481" y="747314"/>
                </a:lnTo>
                <a:lnTo>
                  <a:pt x="914671" y="746124"/>
                </a:lnTo>
                <a:lnTo>
                  <a:pt x="914671" y="745727"/>
                </a:lnTo>
                <a:lnTo>
                  <a:pt x="924587" y="744537"/>
                </a:lnTo>
                <a:lnTo>
                  <a:pt x="934106" y="743744"/>
                </a:lnTo>
                <a:lnTo>
                  <a:pt x="943626" y="743347"/>
                </a:lnTo>
                <a:lnTo>
                  <a:pt x="953542" y="742950"/>
                </a:lnTo>
                <a:close/>
                <a:moveTo>
                  <a:pt x="713979" y="0"/>
                </a:moveTo>
                <a:lnTo>
                  <a:pt x="725091" y="0"/>
                </a:lnTo>
                <a:lnTo>
                  <a:pt x="736601" y="397"/>
                </a:lnTo>
                <a:lnTo>
                  <a:pt x="746919" y="794"/>
                </a:lnTo>
                <a:lnTo>
                  <a:pt x="758032" y="1985"/>
                </a:lnTo>
                <a:lnTo>
                  <a:pt x="768351" y="3177"/>
                </a:lnTo>
                <a:lnTo>
                  <a:pt x="778669" y="4368"/>
                </a:lnTo>
                <a:lnTo>
                  <a:pt x="788591" y="5956"/>
                </a:lnTo>
                <a:lnTo>
                  <a:pt x="808038" y="9530"/>
                </a:lnTo>
                <a:lnTo>
                  <a:pt x="826691" y="13898"/>
                </a:lnTo>
                <a:lnTo>
                  <a:pt x="844551" y="19060"/>
                </a:lnTo>
                <a:lnTo>
                  <a:pt x="860822" y="25016"/>
                </a:lnTo>
                <a:lnTo>
                  <a:pt x="876697" y="30973"/>
                </a:lnTo>
                <a:lnTo>
                  <a:pt x="891779" y="37723"/>
                </a:lnTo>
                <a:lnTo>
                  <a:pt x="906066" y="44076"/>
                </a:lnTo>
                <a:lnTo>
                  <a:pt x="919163" y="51224"/>
                </a:lnTo>
                <a:lnTo>
                  <a:pt x="930672" y="57974"/>
                </a:lnTo>
                <a:lnTo>
                  <a:pt x="942182" y="64725"/>
                </a:lnTo>
                <a:lnTo>
                  <a:pt x="952501" y="71475"/>
                </a:lnTo>
                <a:lnTo>
                  <a:pt x="961232" y="77829"/>
                </a:lnTo>
                <a:lnTo>
                  <a:pt x="969566" y="84182"/>
                </a:lnTo>
                <a:lnTo>
                  <a:pt x="976313" y="89344"/>
                </a:lnTo>
                <a:lnTo>
                  <a:pt x="987822" y="98874"/>
                </a:lnTo>
                <a:lnTo>
                  <a:pt x="994172" y="105227"/>
                </a:lnTo>
                <a:lnTo>
                  <a:pt x="996554" y="107213"/>
                </a:lnTo>
                <a:lnTo>
                  <a:pt x="993775" y="113566"/>
                </a:lnTo>
                <a:lnTo>
                  <a:pt x="989410" y="120317"/>
                </a:lnTo>
                <a:lnTo>
                  <a:pt x="984251" y="129450"/>
                </a:lnTo>
                <a:lnTo>
                  <a:pt x="977107" y="139774"/>
                </a:lnTo>
                <a:lnTo>
                  <a:pt x="973138" y="144936"/>
                </a:lnTo>
                <a:lnTo>
                  <a:pt x="968375" y="150495"/>
                </a:lnTo>
                <a:lnTo>
                  <a:pt x="963216" y="156054"/>
                </a:lnTo>
                <a:lnTo>
                  <a:pt x="957660" y="161613"/>
                </a:lnTo>
                <a:lnTo>
                  <a:pt x="951707" y="167173"/>
                </a:lnTo>
                <a:lnTo>
                  <a:pt x="945754" y="172732"/>
                </a:lnTo>
                <a:lnTo>
                  <a:pt x="938610" y="177497"/>
                </a:lnTo>
                <a:lnTo>
                  <a:pt x="931069" y="182262"/>
                </a:lnTo>
                <a:lnTo>
                  <a:pt x="923529" y="186630"/>
                </a:lnTo>
                <a:lnTo>
                  <a:pt x="915194" y="190601"/>
                </a:lnTo>
                <a:lnTo>
                  <a:pt x="906463" y="194174"/>
                </a:lnTo>
                <a:lnTo>
                  <a:pt x="896938" y="196954"/>
                </a:lnTo>
                <a:lnTo>
                  <a:pt x="887413" y="199733"/>
                </a:lnTo>
                <a:lnTo>
                  <a:pt x="877094" y="200925"/>
                </a:lnTo>
                <a:lnTo>
                  <a:pt x="866775" y="201719"/>
                </a:lnTo>
                <a:lnTo>
                  <a:pt x="855266" y="201719"/>
                </a:lnTo>
                <a:lnTo>
                  <a:pt x="843360" y="200925"/>
                </a:lnTo>
                <a:lnTo>
                  <a:pt x="831454" y="198939"/>
                </a:lnTo>
                <a:lnTo>
                  <a:pt x="818357" y="195763"/>
                </a:lnTo>
                <a:lnTo>
                  <a:pt x="805260" y="191792"/>
                </a:lnTo>
                <a:lnTo>
                  <a:pt x="791369" y="186233"/>
                </a:lnTo>
                <a:lnTo>
                  <a:pt x="777082" y="179879"/>
                </a:lnTo>
                <a:lnTo>
                  <a:pt x="760016" y="171938"/>
                </a:lnTo>
                <a:lnTo>
                  <a:pt x="743347" y="165187"/>
                </a:lnTo>
                <a:lnTo>
                  <a:pt x="778272" y="181468"/>
                </a:lnTo>
                <a:lnTo>
                  <a:pt x="812007" y="196954"/>
                </a:lnTo>
                <a:lnTo>
                  <a:pt x="828279" y="204101"/>
                </a:lnTo>
                <a:lnTo>
                  <a:pt x="844551" y="210852"/>
                </a:lnTo>
                <a:lnTo>
                  <a:pt x="860029" y="217205"/>
                </a:lnTo>
                <a:lnTo>
                  <a:pt x="875110" y="222367"/>
                </a:lnTo>
                <a:lnTo>
                  <a:pt x="889397" y="226735"/>
                </a:lnTo>
                <a:lnTo>
                  <a:pt x="903288" y="229912"/>
                </a:lnTo>
                <a:lnTo>
                  <a:pt x="910035" y="231103"/>
                </a:lnTo>
                <a:lnTo>
                  <a:pt x="916385" y="232294"/>
                </a:lnTo>
                <a:lnTo>
                  <a:pt x="922735" y="232691"/>
                </a:lnTo>
                <a:lnTo>
                  <a:pt x="929085" y="233089"/>
                </a:lnTo>
                <a:lnTo>
                  <a:pt x="935038" y="233089"/>
                </a:lnTo>
                <a:lnTo>
                  <a:pt x="940991" y="232294"/>
                </a:lnTo>
                <a:lnTo>
                  <a:pt x="946547" y="231103"/>
                </a:lnTo>
                <a:lnTo>
                  <a:pt x="951707" y="229912"/>
                </a:lnTo>
                <a:lnTo>
                  <a:pt x="956866" y="228324"/>
                </a:lnTo>
                <a:lnTo>
                  <a:pt x="961629" y="226338"/>
                </a:lnTo>
                <a:lnTo>
                  <a:pt x="966788" y="223161"/>
                </a:lnTo>
                <a:lnTo>
                  <a:pt x="970757" y="220382"/>
                </a:lnTo>
                <a:lnTo>
                  <a:pt x="972741" y="231500"/>
                </a:lnTo>
                <a:lnTo>
                  <a:pt x="973535" y="242619"/>
                </a:lnTo>
                <a:lnTo>
                  <a:pt x="973932" y="253340"/>
                </a:lnTo>
                <a:lnTo>
                  <a:pt x="974329" y="263267"/>
                </a:lnTo>
                <a:lnTo>
                  <a:pt x="974329" y="273591"/>
                </a:lnTo>
                <a:lnTo>
                  <a:pt x="973932" y="283121"/>
                </a:lnTo>
                <a:lnTo>
                  <a:pt x="973138" y="302181"/>
                </a:lnTo>
                <a:lnTo>
                  <a:pt x="974725" y="300196"/>
                </a:lnTo>
                <a:lnTo>
                  <a:pt x="976710" y="298210"/>
                </a:lnTo>
                <a:lnTo>
                  <a:pt x="978297" y="297416"/>
                </a:lnTo>
                <a:lnTo>
                  <a:pt x="980282" y="297019"/>
                </a:lnTo>
                <a:lnTo>
                  <a:pt x="982663" y="297416"/>
                </a:lnTo>
                <a:lnTo>
                  <a:pt x="985044" y="299005"/>
                </a:lnTo>
                <a:lnTo>
                  <a:pt x="987822" y="301784"/>
                </a:lnTo>
                <a:lnTo>
                  <a:pt x="989807" y="304564"/>
                </a:lnTo>
                <a:lnTo>
                  <a:pt x="991791" y="308932"/>
                </a:lnTo>
                <a:lnTo>
                  <a:pt x="994172" y="313697"/>
                </a:lnTo>
                <a:lnTo>
                  <a:pt x="995760" y="318859"/>
                </a:lnTo>
                <a:lnTo>
                  <a:pt x="997744" y="325212"/>
                </a:lnTo>
                <a:lnTo>
                  <a:pt x="998935" y="331963"/>
                </a:lnTo>
                <a:lnTo>
                  <a:pt x="1000919" y="339507"/>
                </a:lnTo>
                <a:lnTo>
                  <a:pt x="1002110" y="347846"/>
                </a:lnTo>
                <a:lnTo>
                  <a:pt x="1002904" y="356185"/>
                </a:lnTo>
                <a:lnTo>
                  <a:pt x="1003697" y="364523"/>
                </a:lnTo>
                <a:lnTo>
                  <a:pt x="1004094" y="373656"/>
                </a:lnTo>
                <a:lnTo>
                  <a:pt x="1004491" y="383584"/>
                </a:lnTo>
                <a:lnTo>
                  <a:pt x="1004888" y="393114"/>
                </a:lnTo>
                <a:lnTo>
                  <a:pt x="1004491" y="403438"/>
                </a:lnTo>
                <a:lnTo>
                  <a:pt x="1004094" y="412571"/>
                </a:lnTo>
                <a:lnTo>
                  <a:pt x="1003697" y="422101"/>
                </a:lnTo>
                <a:lnTo>
                  <a:pt x="1002904" y="430837"/>
                </a:lnTo>
                <a:lnTo>
                  <a:pt x="1002110" y="439175"/>
                </a:lnTo>
                <a:lnTo>
                  <a:pt x="1000919" y="447117"/>
                </a:lnTo>
                <a:lnTo>
                  <a:pt x="998935" y="454265"/>
                </a:lnTo>
                <a:lnTo>
                  <a:pt x="997744" y="461015"/>
                </a:lnTo>
                <a:lnTo>
                  <a:pt x="995760" y="467368"/>
                </a:lnTo>
                <a:lnTo>
                  <a:pt x="994172" y="472928"/>
                </a:lnTo>
                <a:lnTo>
                  <a:pt x="991791" y="478090"/>
                </a:lnTo>
                <a:lnTo>
                  <a:pt x="989807" y="481663"/>
                </a:lnTo>
                <a:lnTo>
                  <a:pt x="987822" y="485237"/>
                </a:lnTo>
                <a:lnTo>
                  <a:pt x="985044" y="487620"/>
                </a:lnTo>
                <a:lnTo>
                  <a:pt x="982663" y="488811"/>
                </a:lnTo>
                <a:lnTo>
                  <a:pt x="980282" y="489605"/>
                </a:lnTo>
                <a:lnTo>
                  <a:pt x="978694" y="489605"/>
                </a:lnTo>
                <a:lnTo>
                  <a:pt x="977504" y="488811"/>
                </a:lnTo>
                <a:lnTo>
                  <a:pt x="975122" y="487223"/>
                </a:lnTo>
                <a:lnTo>
                  <a:pt x="972741" y="484840"/>
                </a:lnTo>
                <a:lnTo>
                  <a:pt x="970360" y="481266"/>
                </a:lnTo>
                <a:lnTo>
                  <a:pt x="968375" y="476898"/>
                </a:lnTo>
                <a:lnTo>
                  <a:pt x="966391" y="471736"/>
                </a:lnTo>
                <a:lnTo>
                  <a:pt x="964010" y="465780"/>
                </a:lnTo>
                <a:lnTo>
                  <a:pt x="962422" y="459030"/>
                </a:lnTo>
                <a:lnTo>
                  <a:pt x="960438" y="476104"/>
                </a:lnTo>
                <a:lnTo>
                  <a:pt x="957263" y="491988"/>
                </a:lnTo>
                <a:lnTo>
                  <a:pt x="953691" y="507871"/>
                </a:lnTo>
                <a:lnTo>
                  <a:pt x="949325" y="523754"/>
                </a:lnTo>
                <a:lnTo>
                  <a:pt x="944563" y="538844"/>
                </a:lnTo>
                <a:lnTo>
                  <a:pt x="939404" y="553536"/>
                </a:lnTo>
                <a:lnTo>
                  <a:pt x="933451" y="567434"/>
                </a:lnTo>
                <a:lnTo>
                  <a:pt x="927101" y="581332"/>
                </a:lnTo>
                <a:lnTo>
                  <a:pt x="920354" y="594435"/>
                </a:lnTo>
                <a:lnTo>
                  <a:pt x="912813" y="607539"/>
                </a:lnTo>
                <a:lnTo>
                  <a:pt x="905272" y="619849"/>
                </a:lnTo>
                <a:lnTo>
                  <a:pt x="896938" y="631364"/>
                </a:lnTo>
                <a:lnTo>
                  <a:pt x="888604" y="642880"/>
                </a:lnTo>
                <a:lnTo>
                  <a:pt x="879872" y="653601"/>
                </a:lnTo>
                <a:lnTo>
                  <a:pt x="870347" y="663925"/>
                </a:lnTo>
                <a:lnTo>
                  <a:pt x="861219" y="673852"/>
                </a:lnTo>
                <a:lnTo>
                  <a:pt x="851694" y="682985"/>
                </a:lnTo>
                <a:lnTo>
                  <a:pt x="841772" y="691721"/>
                </a:lnTo>
                <a:lnTo>
                  <a:pt x="831851" y="700060"/>
                </a:lnTo>
                <a:lnTo>
                  <a:pt x="821532" y="707604"/>
                </a:lnTo>
                <a:lnTo>
                  <a:pt x="811610" y="714752"/>
                </a:lnTo>
                <a:lnTo>
                  <a:pt x="801291" y="721105"/>
                </a:lnTo>
                <a:lnTo>
                  <a:pt x="790972" y="727062"/>
                </a:lnTo>
                <a:lnTo>
                  <a:pt x="780257" y="732224"/>
                </a:lnTo>
                <a:lnTo>
                  <a:pt x="769938" y="736989"/>
                </a:lnTo>
                <a:lnTo>
                  <a:pt x="759619" y="741357"/>
                </a:lnTo>
                <a:lnTo>
                  <a:pt x="749301" y="744533"/>
                </a:lnTo>
                <a:lnTo>
                  <a:pt x="738585" y="747710"/>
                </a:lnTo>
                <a:lnTo>
                  <a:pt x="728663" y="750093"/>
                </a:lnTo>
                <a:lnTo>
                  <a:pt x="718344" y="751284"/>
                </a:lnTo>
                <a:lnTo>
                  <a:pt x="708819" y="752475"/>
                </a:lnTo>
                <a:lnTo>
                  <a:pt x="698897" y="752475"/>
                </a:lnTo>
                <a:lnTo>
                  <a:pt x="690960" y="752475"/>
                </a:lnTo>
                <a:lnTo>
                  <a:pt x="683022" y="751284"/>
                </a:lnTo>
                <a:lnTo>
                  <a:pt x="674688" y="749695"/>
                </a:lnTo>
                <a:lnTo>
                  <a:pt x="665560" y="747313"/>
                </a:lnTo>
                <a:lnTo>
                  <a:pt x="656432" y="744136"/>
                </a:lnTo>
                <a:lnTo>
                  <a:pt x="646907" y="740960"/>
                </a:lnTo>
                <a:lnTo>
                  <a:pt x="637779" y="736195"/>
                </a:lnTo>
                <a:lnTo>
                  <a:pt x="628254" y="731430"/>
                </a:lnTo>
                <a:lnTo>
                  <a:pt x="617935" y="725870"/>
                </a:lnTo>
                <a:lnTo>
                  <a:pt x="608410" y="719914"/>
                </a:lnTo>
                <a:lnTo>
                  <a:pt x="598091" y="713561"/>
                </a:lnTo>
                <a:lnTo>
                  <a:pt x="588169" y="706413"/>
                </a:lnTo>
                <a:lnTo>
                  <a:pt x="578247" y="698471"/>
                </a:lnTo>
                <a:lnTo>
                  <a:pt x="568325" y="690133"/>
                </a:lnTo>
                <a:lnTo>
                  <a:pt x="558007" y="681397"/>
                </a:lnTo>
                <a:lnTo>
                  <a:pt x="548482" y="671867"/>
                </a:lnTo>
                <a:lnTo>
                  <a:pt x="538560" y="662734"/>
                </a:lnTo>
                <a:lnTo>
                  <a:pt x="529035" y="652410"/>
                </a:lnTo>
                <a:lnTo>
                  <a:pt x="519510" y="641688"/>
                </a:lnTo>
                <a:lnTo>
                  <a:pt x="509985" y="630570"/>
                </a:lnTo>
                <a:lnTo>
                  <a:pt x="501254" y="619452"/>
                </a:lnTo>
                <a:lnTo>
                  <a:pt x="492522" y="607539"/>
                </a:lnTo>
                <a:lnTo>
                  <a:pt x="483791" y="595230"/>
                </a:lnTo>
                <a:lnTo>
                  <a:pt x="475854" y="582523"/>
                </a:lnTo>
                <a:lnTo>
                  <a:pt x="467916" y="569419"/>
                </a:lnTo>
                <a:lnTo>
                  <a:pt x="460772" y="556315"/>
                </a:lnTo>
                <a:lnTo>
                  <a:pt x="453629" y="542417"/>
                </a:lnTo>
                <a:lnTo>
                  <a:pt x="447279" y="528519"/>
                </a:lnTo>
                <a:lnTo>
                  <a:pt x="441325" y="514224"/>
                </a:lnTo>
                <a:lnTo>
                  <a:pt x="435769" y="499929"/>
                </a:lnTo>
                <a:lnTo>
                  <a:pt x="431007" y="485237"/>
                </a:lnTo>
                <a:lnTo>
                  <a:pt x="426244" y="470148"/>
                </a:lnTo>
                <a:lnTo>
                  <a:pt x="424657" y="474913"/>
                </a:lnTo>
                <a:lnTo>
                  <a:pt x="422672" y="480075"/>
                </a:lnTo>
                <a:lnTo>
                  <a:pt x="421085" y="484046"/>
                </a:lnTo>
                <a:lnTo>
                  <a:pt x="419101" y="487620"/>
                </a:lnTo>
                <a:lnTo>
                  <a:pt x="417116" y="490399"/>
                </a:lnTo>
                <a:lnTo>
                  <a:pt x="414735" y="492385"/>
                </a:lnTo>
                <a:lnTo>
                  <a:pt x="412354" y="493576"/>
                </a:lnTo>
                <a:lnTo>
                  <a:pt x="410369" y="493973"/>
                </a:lnTo>
                <a:lnTo>
                  <a:pt x="407591" y="493576"/>
                </a:lnTo>
                <a:lnTo>
                  <a:pt x="405210" y="491988"/>
                </a:lnTo>
                <a:lnTo>
                  <a:pt x="402829" y="490002"/>
                </a:lnTo>
                <a:lnTo>
                  <a:pt x="400447" y="486428"/>
                </a:lnTo>
                <a:lnTo>
                  <a:pt x="398463" y="482855"/>
                </a:lnTo>
                <a:lnTo>
                  <a:pt x="396082" y="477693"/>
                </a:lnTo>
                <a:lnTo>
                  <a:pt x="394494" y="472133"/>
                </a:lnTo>
                <a:lnTo>
                  <a:pt x="392907" y="465780"/>
                </a:lnTo>
                <a:lnTo>
                  <a:pt x="391319" y="459030"/>
                </a:lnTo>
                <a:lnTo>
                  <a:pt x="390129" y="451882"/>
                </a:lnTo>
                <a:lnTo>
                  <a:pt x="388541" y="443940"/>
                </a:lnTo>
                <a:lnTo>
                  <a:pt x="387351" y="435602"/>
                </a:lnTo>
                <a:lnTo>
                  <a:pt x="386557" y="426469"/>
                </a:lnTo>
                <a:lnTo>
                  <a:pt x="386160" y="417336"/>
                </a:lnTo>
                <a:lnTo>
                  <a:pt x="385763" y="407409"/>
                </a:lnTo>
                <a:lnTo>
                  <a:pt x="385763" y="397879"/>
                </a:lnTo>
                <a:lnTo>
                  <a:pt x="385763" y="388349"/>
                </a:lnTo>
                <a:lnTo>
                  <a:pt x="386160" y="378421"/>
                </a:lnTo>
                <a:lnTo>
                  <a:pt x="386557" y="369288"/>
                </a:lnTo>
                <a:lnTo>
                  <a:pt x="387351" y="360156"/>
                </a:lnTo>
                <a:lnTo>
                  <a:pt x="388541" y="351817"/>
                </a:lnTo>
                <a:lnTo>
                  <a:pt x="390129" y="344272"/>
                </a:lnTo>
                <a:lnTo>
                  <a:pt x="391319" y="336728"/>
                </a:lnTo>
                <a:lnTo>
                  <a:pt x="392907" y="329977"/>
                </a:lnTo>
                <a:lnTo>
                  <a:pt x="394494" y="323624"/>
                </a:lnTo>
                <a:lnTo>
                  <a:pt x="396082" y="318065"/>
                </a:lnTo>
                <a:lnTo>
                  <a:pt x="398463" y="313697"/>
                </a:lnTo>
                <a:lnTo>
                  <a:pt x="400447" y="309329"/>
                </a:lnTo>
                <a:lnTo>
                  <a:pt x="402829" y="305755"/>
                </a:lnTo>
                <a:lnTo>
                  <a:pt x="405210" y="303770"/>
                </a:lnTo>
                <a:lnTo>
                  <a:pt x="407591" y="302181"/>
                </a:lnTo>
                <a:lnTo>
                  <a:pt x="410369" y="301784"/>
                </a:lnTo>
                <a:lnTo>
                  <a:pt x="411560" y="302181"/>
                </a:lnTo>
                <a:lnTo>
                  <a:pt x="413147" y="302975"/>
                </a:lnTo>
                <a:lnTo>
                  <a:pt x="413544" y="289872"/>
                </a:lnTo>
                <a:lnTo>
                  <a:pt x="414338" y="277562"/>
                </a:lnTo>
                <a:lnTo>
                  <a:pt x="415925" y="266444"/>
                </a:lnTo>
                <a:lnTo>
                  <a:pt x="418307" y="255722"/>
                </a:lnTo>
                <a:lnTo>
                  <a:pt x="417116" y="242222"/>
                </a:lnTo>
                <a:lnTo>
                  <a:pt x="415925" y="229515"/>
                </a:lnTo>
                <a:lnTo>
                  <a:pt x="415925" y="217205"/>
                </a:lnTo>
                <a:lnTo>
                  <a:pt x="416322" y="206484"/>
                </a:lnTo>
                <a:lnTo>
                  <a:pt x="417910" y="195763"/>
                </a:lnTo>
                <a:lnTo>
                  <a:pt x="419497" y="185835"/>
                </a:lnTo>
                <a:lnTo>
                  <a:pt x="421482" y="176305"/>
                </a:lnTo>
                <a:lnTo>
                  <a:pt x="424260" y="167570"/>
                </a:lnTo>
                <a:lnTo>
                  <a:pt x="427435" y="159628"/>
                </a:lnTo>
                <a:lnTo>
                  <a:pt x="431007" y="152480"/>
                </a:lnTo>
                <a:lnTo>
                  <a:pt x="434975" y="145730"/>
                </a:lnTo>
                <a:lnTo>
                  <a:pt x="439341" y="139377"/>
                </a:lnTo>
                <a:lnTo>
                  <a:pt x="444501" y="133420"/>
                </a:lnTo>
                <a:lnTo>
                  <a:pt x="449660" y="128258"/>
                </a:lnTo>
                <a:lnTo>
                  <a:pt x="455613" y="123890"/>
                </a:lnTo>
                <a:lnTo>
                  <a:pt x="461566" y="119522"/>
                </a:lnTo>
                <a:lnTo>
                  <a:pt x="434182" y="119919"/>
                </a:lnTo>
                <a:lnTo>
                  <a:pt x="413147" y="120714"/>
                </a:lnTo>
                <a:lnTo>
                  <a:pt x="394891" y="121508"/>
                </a:lnTo>
                <a:lnTo>
                  <a:pt x="401241" y="118728"/>
                </a:lnTo>
                <a:lnTo>
                  <a:pt x="407591" y="115154"/>
                </a:lnTo>
                <a:lnTo>
                  <a:pt x="420291" y="107213"/>
                </a:lnTo>
                <a:lnTo>
                  <a:pt x="433388" y="98477"/>
                </a:lnTo>
                <a:lnTo>
                  <a:pt x="446485" y="88947"/>
                </a:lnTo>
                <a:lnTo>
                  <a:pt x="459185" y="79814"/>
                </a:lnTo>
                <a:lnTo>
                  <a:pt x="471488" y="71475"/>
                </a:lnTo>
                <a:lnTo>
                  <a:pt x="482601" y="63931"/>
                </a:lnTo>
                <a:lnTo>
                  <a:pt x="488157" y="60357"/>
                </a:lnTo>
                <a:lnTo>
                  <a:pt x="493316" y="57577"/>
                </a:lnTo>
                <a:lnTo>
                  <a:pt x="507604" y="50827"/>
                </a:lnTo>
                <a:lnTo>
                  <a:pt x="521891" y="44473"/>
                </a:lnTo>
                <a:lnTo>
                  <a:pt x="536179" y="38517"/>
                </a:lnTo>
                <a:lnTo>
                  <a:pt x="550069" y="32958"/>
                </a:lnTo>
                <a:lnTo>
                  <a:pt x="563563" y="27796"/>
                </a:lnTo>
                <a:lnTo>
                  <a:pt x="577057" y="23428"/>
                </a:lnTo>
                <a:lnTo>
                  <a:pt x="590551" y="19457"/>
                </a:lnTo>
                <a:lnTo>
                  <a:pt x="603647" y="15883"/>
                </a:lnTo>
                <a:lnTo>
                  <a:pt x="616744" y="12310"/>
                </a:lnTo>
                <a:lnTo>
                  <a:pt x="629841" y="9927"/>
                </a:lnTo>
                <a:lnTo>
                  <a:pt x="642541" y="7148"/>
                </a:lnTo>
                <a:lnTo>
                  <a:pt x="654844" y="5162"/>
                </a:lnTo>
                <a:lnTo>
                  <a:pt x="666751" y="3574"/>
                </a:lnTo>
                <a:lnTo>
                  <a:pt x="679054" y="2382"/>
                </a:lnTo>
                <a:lnTo>
                  <a:pt x="690960" y="1191"/>
                </a:lnTo>
                <a:lnTo>
                  <a:pt x="702866" y="397"/>
                </a:lnTo>
                <a:lnTo>
                  <a:pt x="713979"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81" name="KSO_Shape"/>
          <p:cNvSpPr>
            <a:spLocks noChangeArrowheads="1"/>
          </p:cNvSpPr>
          <p:nvPr/>
        </p:nvSpPr>
        <p:spPr bwMode="auto">
          <a:xfrm>
            <a:off x="8469313" y="2581275"/>
            <a:ext cx="374650" cy="38258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43300"/>
              <a:gd name="T178" fmla="*/ 0 h 3617913"/>
              <a:gd name="T179" fmla="*/ 3543300 w 3543300"/>
              <a:gd name="T180" fmla="*/ 3617913 h 36179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82" name="KSO_Shape"/>
          <p:cNvSpPr>
            <a:spLocks noChangeArrowheads="1"/>
          </p:cNvSpPr>
          <p:nvPr/>
        </p:nvSpPr>
        <p:spPr bwMode="auto">
          <a:xfrm>
            <a:off x="10445750" y="3914775"/>
            <a:ext cx="501650" cy="295275"/>
          </a:xfrm>
          <a:custGeom>
            <a:avLst/>
            <a:gdLst>
              <a:gd name="T0" fmla="*/ 1905000 w 6649"/>
              <a:gd name="T1" fmla="*/ 302090 h 3908"/>
              <a:gd name="T2" fmla="*/ 952357 w 6649"/>
              <a:gd name="T3" fmla="*/ 0 h 3908"/>
              <a:gd name="T4" fmla="*/ 0 w 6649"/>
              <a:gd name="T5" fmla="*/ 302090 h 3908"/>
              <a:gd name="T6" fmla="*/ 488785 w 6649"/>
              <a:gd name="T7" fmla="*/ 456861 h 3908"/>
              <a:gd name="T8" fmla="*/ 400540 w 6649"/>
              <a:gd name="T9" fmla="*/ 923753 h 3908"/>
              <a:gd name="T10" fmla="*/ 952357 w 6649"/>
              <a:gd name="T11" fmla="*/ 1120083 h 3908"/>
              <a:gd name="T12" fmla="*/ 1504460 w 6649"/>
              <a:gd name="T13" fmla="*/ 923753 h 3908"/>
              <a:gd name="T14" fmla="*/ 1416215 w 6649"/>
              <a:gd name="T15" fmla="*/ 456861 h 3908"/>
              <a:gd name="T16" fmla="*/ 1905000 w 6649"/>
              <a:gd name="T17" fmla="*/ 302090 h 390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649"/>
              <a:gd name="T28" fmla="*/ 0 h 3908"/>
              <a:gd name="T29" fmla="*/ 6649 w 6649"/>
              <a:gd name="T30" fmla="*/ 3908 h 390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649" h="3908">
                <a:moveTo>
                  <a:pt x="6649" y="1054"/>
                </a:moveTo>
                <a:lnTo>
                  <a:pt x="3324" y="0"/>
                </a:lnTo>
                <a:lnTo>
                  <a:pt x="0" y="1054"/>
                </a:lnTo>
                <a:lnTo>
                  <a:pt x="1706" y="1594"/>
                </a:lnTo>
                <a:lnTo>
                  <a:pt x="1398" y="3223"/>
                </a:lnTo>
                <a:lnTo>
                  <a:pt x="3324" y="3908"/>
                </a:lnTo>
                <a:lnTo>
                  <a:pt x="5251" y="3223"/>
                </a:lnTo>
                <a:lnTo>
                  <a:pt x="4943" y="1594"/>
                </a:lnTo>
                <a:lnTo>
                  <a:pt x="6649" y="1054"/>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83" name="KSO_Shape"/>
          <p:cNvSpPr>
            <a:spLocks noChangeArrowheads="1"/>
          </p:cNvSpPr>
          <p:nvPr/>
        </p:nvSpPr>
        <p:spPr bwMode="auto">
          <a:xfrm>
            <a:off x="8924925" y="3876675"/>
            <a:ext cx="336550" cy="327025"/>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40"/>
              <a:gd name="T166" fmla="*/ 0 h 5267"/>
              <a:gd name="T167" fmla="*/ 5440 w 5440"/>
              <a:gd name="T168" fmla="*/ 5267 h 52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84" name="KSO_Shape"/>
          <p:cNvSpPr>
            <a:spLocks noChangeArrowheads="1"/>
          </p:cNvSpPr>
          <p:nvPr/>
        </p:nvSpPr>
        <p:spPr bwMode="auto">
          <a:xfrm>
            <a:off x="7180263" y="2101850"/>
            <a:ext cx="322262" cy="381000"/>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2700"/>
              <a:gd name="T178" fmla="*/ 0 h 1516063"/>
              <a:gd name="T179" fmla="*/ 1282700 w 1282700"/>
              <a:gd name="T180" fmla="*/ 1516063 h 15160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6185" name="KSO_Shape"/>
          <p:cNvSpPr>
            <a:spLocks noChangeArrowheads="1"/>
          </p:cNvSpPr>
          <p:nvPr/>
        </p:nvSpPr>
        <p:spPr bwMode="auto">
          <a:xfrm>
            <a:off x="9877425" y="5251450"/>
            <a:ext cx="349250" cy="334963"/>
          </a:xfrm>
          <a:custGeom>
            <a:avLst/>
            <a:gdLst>
              <a:gd name="T0" fmla="*/ 0 w 1889279"/>
              <a:gd name="T1" fmla="*/ 0 h 1810503"/>
              <a:gd name="T2" fmla="*/ 1889279 w 1889279"/>
              <a:gd name="T3" fmla="*/ 1810503 h 1810503"/>
            </a:gdLst>
            <a:ahLst/>
            <a:cxnLst/>
            <a:rect l="T0" t="T1" r="T2" b="T3"/>
            <a:pathLst>
              <a:path w="1889279" h="1810503">
                <a:moveTo>
                  <a:pt x="1408636" y="1462945"/>
                </a:moveTo>
                <a:cubicBezTo>
                  <a:pt x="1471912" y="1494489"/>
                  <a:pt x="1528819" y="1532588"/>
                  <a:pt x="1575786" y="1578162"/>
                </a:cubicBezTo>
                <a:cubicBezTo>
                  <a:pt x="1467281" y="1672800"/>
                  <a:pt x="1335058" y="1742507"/>
                  <a:pt x="1188886" y="1779443"/>
                </a:cubicBezTo>
                <a:cubicBezTo>
                  <a:pt x="1278166" y="1700386"/>
                  <a:pt x="1353810" y="1592053"/>
                  <a:pt x="1408636" y="1462945"/>
                </a:cubicBezTo>
                <a:close/>
                <a:moveTo>
                  <a:pt x="494888" y="1445849"/>
                </a:moveTo>
                <a:cubicBezTo>
                  <a:pt x="556747" y="1590569"/>
                  <a:pt x="643865" y="1709702"/>
                  <a:pt x="747068" y="1790925"/>
                </a:cubicBezTo>
                <a:cubicBezTo>
                  <a:pt x="576321" y="1756303"/>
                  <a:pt x="422614" y="1677538"/>
                  <a:pt x="300900" y="1566189"/>
                </a:cubicBezTo>
                <a:cubicBezTo>
                  <a:pt x="355309" y="1517036"/>
                  <a:pt x="421005" y="1476420"/>
                  <a:pt x="494888" y="1445849"/>
                </a:cubicBezTo>
                <a:close/>
                <a:moveTo>
                  <a:pt x="900586" y="1355871"/>
                </a:moveTo>
                <a:lnTo>
                  <a:pt x="900586" y="1808904"/>
                </a:lnTo>
                <a:lnTo>
                  <a:pt x="884222" y="1808113"/>
                </a:lnTo>
                <a:cubicBezTo>
                  <a:pt x="745280" y="1742581"/>
                  <a:pt x="627378" y="1604992"/>
                  <a:pt x="551037" y="1423344"/>
                </a:cubicBezTo>
                <a:cubicBezTo>
                  <a:pt x="655969" y="1381011"/>
                  <a:pt x="774745" y="1357337"/>
                  <a:pt x="900586" y="1355871"/>
                </a:cubicBezTo>
                <a:close/>
                <a:moveTo>
                  <a:pt x="953521" y="1355186"/>
                </a:moveTo>
                <a:cubicBezTo>
                  <a:pt x="1099660" y="1356509"/>
                  <a:pt x="1236550" y="1386650"/>
                  <a:pt x="1354036" y="1440083"/>
                </a:cubicBezTo>
                <a:cubicBezTo>
                  <a:pt x="1283551" y="1605630"/>
                  <a:pt x="1178611" y="1734316"/>
                  <a:pt x="1054486" y="1804443"/>
                </a:cubicBezTo>
                <a:lnTo>
                  <a:pt x="953521" y="1810503"/>
                </a:lnTo>
                <a:close/>
                <a:moveTo>
                  <a:pt x="1517159" y="931303"/>
                </a:moveTo>
                <a:lnTo>
                  <a:pt x="1889279" y="931303"/>
                </a:lnTo>
                <a:cubicBezTo>
                  <a:pt x="1883282" y="1167646"/>
                  <a:pt x="1781715" y="1381244"/>
                  <a:pt x="1618873" y="1536894"/>
                </a:cubicBezTo>
                <a:cubicBezTo>
                  <a:pt x="1566437" y="1485571"/>
                  <a:pt x="1502786" y="1442774"/>
                  <a:pt x="1431939" y="1407715"/>
                </a:cubicBezTo>
                <a:cubicBezTo>
                  <a:pt x="1485774" y="1266553"/>
                  <a:pt x="1516428" y="1104135"/>
                  <a:pt x="1517159" y="931303"/>
                </a:cubicBezTo>
                <a:close/>
                <a:moveTo>
                  <a:pt x="953521" y="931303"/>
                </a:moveTo>
                <a:lnTo>
                  <a:pt x="1456842" y="931303"/>
                </a:lnTo>
                <a:cubicBezTo>
                  <a:pt x="1456123" y="1096196"/>
                  <a:pt x="1427268" y="1250986"/>
                  <a:pt x="1375819" y="1384691"/>
                </a:cubicBezTo>
                <a:cubicBezTo>
                  <a:pt x="1251537" y="1327928"/>
                  <a:pt x="1107288" y="1296191"/>
                  <a:pt x="953521" y="1294902"/>
                </a:cubicBezTo>
                <a:close/>
                <a:moveTo>
                  <a:pt x="448568" y="931303"/>
                </a:moveTo>
                <a:lnTo>
                  <a:pt x="900586" y="931303"/>
                </a:lnTo>
                <a:lnTo>
                  <a:pt x="900586" y="1295603"/>
                </a:lnTo>
                <a:cubicBezTo>
                  <a:pt x="766605" y="1297053"/>
                  <a:pt x="640053" y="1322469"/>
                  <a:pt x="528061" y="1368046"/>
                </a:cubicBezTo>
                <a:cubicBezTo>
                  <a:pt x="478984" y="1238632"/>
                  <a:pt x="450499" y="1089843"/>
                  <a:pt x="448568" y="931303"/>
                </a:cubicBezTo>
                <a:close/>
                <a:moveTo>
                  <a:pt x="0" y="931303"/>
                </a:moveTo>
                <a:lnTo>
                  <a:pt x="388264" y="931303"/>
                </a:lnTo>
                <a:cubicBezTo>
                  <a:pt x="390220" y="1097785"/>
                  <a:pt x="420532" y="1254193"/>
                  <a:pt x="473139" y="1390578"/>
                </a:cubicBezTo>
                <a:cubicBezTo>
                  <a:pt x="391203" y="1423988"/>
                  <a:pt x="318506" y="1469260"/>
                  <a:pt x="258353" y="1524144"/>
                </a:cubicBezTo>
                <a:cubicBezTo>
                  <a:pt x="102364" y="1370026"/>
                  <a:pt x="5849" y="1161456"/>
                  <a:pt x="0" y="931303"/>
                </a:cubicBezTo>
                <a:close/>
                <a:moveTo>
                  <a:pt x="536834" y="421694"/>
                </a:moveTo>
                <a:cubicBezTo>
                  <a:pt x="646682" y="464986"/>
                  <a:pt x="770110" y="489176"/>
                  <a:pt x="900586" y="490537"/>
                </a:cubicBezTo>
                <a:lnTo>
                  <a:pt x="900586" y="875390"/>
                </a:lnTo>
                <a:lnTo>
                  <a:pt x="448805" y="875390"/>
                </a:lnTo>
                <a:cubicBezTo>
                  <a:pt x="451150" y="709592"/>
                  <a:pt x="482649" y="554587"/>
                  <a:pt x="536834" y="421694"/>
                </a:cubicBezTo>
                <a:close/>
                <a:moveTo>
                  <a:pt x="1356131" y="409527"/>
                </a:moveTo>
                <a:cubicBezTo>
                  <a:pt x="1415590" y="544412"/>
                  <a:pt x="1451132" y="703874"/>
                  <a:pt x="1455052" y="875390"/>
                </a:cubicBezTo>
                <a:lnTo>
                  <a:pt x="953521" y="875390"/>
                </a:lnTo>
                <a:lnTo>
                  <a:pt x="953521" y="491238"/>
                </a:lnTo>
                <a:cubicBezTo>
                  <a:pt x="1099303" y="490092"/>
                  <a:pt x="1236528" y="461431"/>
                  <a:pt x="1356131" y="409527"/>
                </a:cubicBezTo>
                <a:close/>
                <a:moveTo>
                  <a:pt x="271202" y="273767"/>
                </a:moveTo>
                <a:cubicBezTo>
                  <a:pt x="330895" y="324894"/>
                  <a:pt x="401533" y="367494"/>
                  <a:pt x="480768" y="398692"/>
                </a:cubicBezTo>
                <a:cubicBezTo>
                  <a:pt x="424147" y="539118"/>
                  <a:pt x="390867" y="701724"/>
                  <a:pt x="388496" y="875390"/>
                </a:cubicBezTo>
                <a:lnTo>
                  <a:pt x="238" y="875390"/>
                </a:lnTo>
                <a:cubicBezTo>
                  <a:pt x="7162" y="640451"/>
                  <a:pt x="108645" y="428248"/>
                  <a:pt x="271202" y="273767"/>
                </a:cubicBezTo>
                <a:close/>
                <a:moveTo>
                  <a:pt x="1605567" y="261436"/>
                </a:moveTo>
                <a:cubicBezTo>
                  <a:pt x="1775300" y="417133"/>
                  <a:pt x="1881942" y="634296"/>
                  <a:pt x="1889035" y="875390"/>
                </a:cubicBezTo>
                <a:lnTo>
                  <a:pt x="1515364" y="875390"/>
                </a:lnTo>
                <a:cubicBezTo>
                  <a:pt x="1511419" y="696081"/>
                  <a:pt x="1474168" y="529014"/>
                  <a:pt x="1413107" y="386152"/>
                </a:cubicBezTo>
                <a:cubicBezTo>
                  <a:pt x="1485941" y="353453"/>
                  <a:pt x="1551126" y="311628"/>
                  <a:pt x="1605567" y="261436"/>
                </a:cubicBezTo>
                <a:close/>
                <a:moveTo>
                  <a:pt x="748157" y="19413"/>
                </a:moveTo>
                <a:cubicBezTo>
                  <a:pt x="649482" y="96557"/>
                  <a:pt x="565491" y="208310"/>
                  <a:pt x="504779" y="344256"/>
                </a:cubicBezTo>
                <a:cubicBezTo>
                  <a:pt x="432706" y="315858"/>
                  <a:pt x="368354" y="277545"/>
                  <a:pt x="313920" y="231604"/>
                </a:cubicBezTo>
                <a:cubicBezTo>
                  <a:pt x="434240" y="127070"/>
                  <a:pt x="583275" y="52667"/>
                  <a:pt x="748157" y="19413"/>
                </a:cubicBezTo>
                <a:close/>
                <a:moveTo>
                  <a:pt x="1137621" y="18543"/>
                </a:moveTo>
                <a:cubicBezTo>
                  <a:pt x="1297904" y="50310"/>
                  <a:pt x="1443338" y="120918"/>
                  <a:pt x="1562575" y="219802"/>
                </a:cubicBezTo>
                <a:cubicBezTo>
                  <a:pt x="1512842" y="265093"/>
                  <a:pt x="1453308" y="302843"/>
                  <a:pt x="1386970" y="332857"/>
                </a:cubicBezTo>
                <a:cubicBezTo>
                  <a:pt x="1323718" y="199817"/>
                  <a:pt x="1237626" y="91674"/>
                  <a:pt x="1137621" y="18543"/>
                </a:cubicBezTo>
                <a:close/>
                <a:moveTo>
                  <a:pt x="900586" y="1702"/>
                </a:moveTo>
                <a:lnTo>
                  <a:pt x="900586" y="430269"/>
                </a:lnTo>
                <a:cubicBezTo>
                  <a:pt x="778345" y="428899"/>
                  <a:pt x="662774" y="406468"/>
                  <a:pt x="560047" y="366408"/>
                </a:cubicBezTo>
                <a:cubicBezTo>
                  <a:pt x="637783" y="193348"/>
                  <a:pt x="753999" y="63227"/>
                  <a:pt x="890213" y="2203"/>
                </a:cubicBezTo>
                <a:close/>
                <a:moveTo>
                  <a:pt x="953521" y="0"/>
                </a:moveTo>
                <a:lnTo>
                  <a:pt x="981035" y="1330"/>
                </a:lnTo>
                <a:cubicBezTo>
                  <a:pt x="1124068" y="53565"/>
                  <a:pt x="1247786" y="180867"/>
                  <a:pt x="1332000" y="354889"/>
                </a:cubicBezTo>
                <a:cubicBezTo>
                  <a:pt x="1219743" y="403080"/>
                  <a:pt x="1090709" y="429800"/>
                  <a:pt x="953521" y="430954"/>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6186" name="KSO_Shape"/>
          <p:cNvSpPr>
            <a:spLocks noChangeArrowheads="1"/>
          </p:cNvSpPr>
          <p:nvPr/>
        </p:nvSpPr>
        <p:spPr bwMode="auto">
          <a:xfrm>
            <a:off x="9898063" y="2530475"/>
            <a:ext cx="325437" cy="349250"/>
          </a:xfrm>
          <a:custGeom>
            <a:avLst/>
            <a:gdLst>
              <a:gd name="T0" fmla="*/ 0 w 4295694"/>
              <a:gd name="T1" fmla="*/ 0 h 4602950"/>
              <a:gd name="T2" fmla="*/ 4295694 w 4295694"/>
              <a:gd name="T3" fmla="*/ 4602950 h 4602950"/>
            </a:gdLst>
            <a:ahLst/>
            <a:cxnLst/>
            <a:rect l="T0" t="T1" r="T2" b="T3"/>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Tree>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7171"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7172"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7173"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174" name="矩形 2"/>
          <p:cNvSpPr>
            <a:spLocks noChangeArrowheads="1"/>
          </p:cNvSpPr>
          <p:nvPr/>
        </p:nvSpPr>
        <p:spPr bwMode="auto">
          <a:xfrm>
            <a:off x="750888" y="1998663"/>
            <a:ext cx="2333625" cy="4110037"/>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75" name="TextBox 4"/>
          <p:cNvSpPr>
            <a:spLocks noChangeArrowheads="1"/>
          </p:cNvSpPr>
          <p:nvPr/>
        </p:nvSpPr>
        <p:spPr bwMode="auto">
          <a:xfrm>
            <a:off x="890588" y="4606925"/>
            <a:ext cx="2052637" cy="138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p:txBody>
      </p:sp>
      <p:pic>
        <p:nvPicPr>
          <p:cNvPr id="7176" name="图片 5"/>
          <p:cNvPicPr>
            <a:picLocks noChangeAspect="1" noChangeArrowheads="1"/>
          </p:cNvPicPr>
          <p:nvPr/>
        </p:nvPicPr>
        <p:blipFill>
          <a:blip r:embed="rId3" cstate="print">
            <a:grayscl/>
            <a:extLst>
              <a:ext uri="{28A0092B-C50C-407E-A947-70E740481C1C}">
                <a14:useLocalDpi xmlns:a14="http://schemas.microsoft.com/office/drawing/2010/main" xmlns="" val="0"/>
              </a:ext>
            </a:extLst>
          </a:blip>
          <a:srcRect l="11920" t="3793" r="38052" b="21205"/>
          <a:stretch>
            <a:fillRect/>
          </a:stretch>
        </p:blipFill>
        <p:spPr bwMode="auto">
          <a:xfrm>
            <a:off x="1038225" y="2457450"/>
            <a:ext cx="1757363" cy="1757363"/>
          </a:xfrm>
          <a:prstGeom prst="rect">
            <a:avLst/>
          </a:prstGeom>
          <a:noFill/>
          <a:ln w="57150" cmpd="sng">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
        <p:nvSpPr>
          <p:cNvPr id="7177" name="矩形 34"/>
          <p:cNvSpPr>
            <a:spLocks noChangeArrowheads="1"/>
          </p:cNvSpPr>
          <p:nvPr/>
        </p:nvSpPr>
        <p:spPr bwMode="auto">
          <a:xfrm>
            <a:off x="750888" y="1928813"/>
            <a:ext cx="2333625" cy="698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78" name="矩形 36"/>
          <p:cNvSpPr>
            <a:spLocks noChangeArrowheads="1"/>
          </p:cNvSpPr>
          <p:nvPr/>
        </p:nvSpPr>
        <p:spPr bwMode="auto">
          <a:xfrm>
            <a:off x="3533775" y="1998663"/>
            <a:ext cx="2333625" cy="411003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79" name="TextBox 4"/>
          <p:cNvSpPr>
            <a:spLocks noChangeArrowheads="1"/>
          </p:cNvSpPr>
          <p:nvPr/>
        </p:nvSpPr>
        <p:spPr bwMode="auto">
          <a:xfrm>
            <a:off x="3673475" y="4606925"/>
            <a:ext cx="2052638" cy="138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p:txBody>
      </p:sp>
      <p:sp>
        <p:nvSpPr>
          <p:cNvPr id="7180" name="矩形 39"/>
          <p:cNvSpPr>
            <a:spLocks noChangeArrowheads="1"/>
          </p:cNvSpPr>
          <p:nvPr/>
        </p:nvSpPr>
        <p:spPr bwMode="auto">
          <a:xfrm>
            <a:off x="3533775" y="1928813"/>
            <a:ext cx="2333625" cy="698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81" name="矩形 41"/>
          <p:cNvSpPr>
            <a:spLocks noChangeArrowheads="1"/>
          </p:cNvSpPr>
          <p:nvPr/>
        </p:nvSpPr>
        <p:spPr bwMode="auto">
          <a:xfrm>
            <a:off x="6316663" y="1998663"/>
            <a:ext cx="2335212" cy="4110037"/>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82" name="TextBox 4"/>
          <p:cNvSpPr>
            <a:spLocks noChangeArrowheads="1"/>
          </p:cNvSpPr>
          <p:nvPr/>
        </p:nvSpPr>
        <p:spPr bwMode="auto">
          <a:xfrm>
            <a:off x="6457950" y="4606925"/>
            <a:ext cx="2052638" cy="138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rgbClr val="262626"/>
                </a:solidFill>
                <a:latin typeface="Franklin Gothic Book" pitchFamily="34" charset="0"/>
                <a:ea typeface="微软雅黑" pitchFamily="34" charset="-122"/>
                <a:sym typeface="Franklin Gothic Book" pitchFamily="34" charset="0"/>
              </a:rPr>
              <a:t>点击添加文字说明</a:t>
            </a:r>
            <a:endParaRPr lang="en-US" altLang="zh-CN" sz="1400">
              <a:solidFill>
                <a:srgbClr val="262626"/>
              </a:solidFill>
              <a:latin typeface="Franklin Gothic Book" pitchFamily="34" charset="0"/>
              <a:ea typeface="微软雅黑" pitchFamily="34" charset="-122"/>
              <a:sym typeface="Franklin Gothic Book" pitchFamily="34" charset="0"/>
            </a:endParaRPr>
          </a:p>
        </p:txBody>
      </p:sp>
      <p:sp>
        <p:nvSpPr>
          <p:cNvPr id="7183" name="矩形 43"/>
          <p:cNvSpPr>
            <a:spLocks noChangeArrowheads="1"/>
          </p:cNvSpPr>
          <p:nvPr/>
        </p:nvSpPr>
        <p:spPr bwMode="auto">
          <a:xfrm>
            <a:off x="6316663" y="1928813"/>
            <a:ext cx="2335212" cy="69850"/>
          </a:xfrm>
          <a:prstGeom prst="rect">
            <a:avLst/>
          </a:prstGeom>
          <a:solidFill>
            <a:srgbClr val="59595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84" name="矩形 45"/>
          <p:cNvSpPr>
            <a:spLocks noChangeArrowheads="1"/>
          </p:cNvSpPr>
          <p:nvPr/>
        </p:nvSpPr>
        <p:spPr bwMode="auto">
          <a:xfrm>
            <a:off x="9099550" y="1998663"/>
            <a:ext cx="2335213" cy="4110037"/>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7185" name="TextBox 4"/>
          <p:cNvSpPr>
            <a:spLocks noChangeArrowheads="1"/>
          </p:cNvSpPr>
          <p:nvPr/>
        </p:nvSpPr>
        <p:spPr bwMode="auto">
          <a:xfrm>
            <a:off x="9240838" y="4606925"/>
            <a:ext cx="2052637" cy="1385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buFont typeface="Arial" pitchFamily="34" charset="0"/>
              <a:defRPr>
                <a:solidFill>
                  <a:schemeClr val="tx1"/>
                </a:solidFill>
                <a:latin typeface="Arial" pitchFamily="34" charset="0"/>
              </a:defRPr>
            </a:lvl6pPr>
            <a:lvl7pPr marL="2971800" indent="-228600" fontAlgn="base">
              <a:spcBef>
                <a:spcPct val="0"/>
              </a:spcBef>
              <a:spcAft>
                <a:spcPct val="0"/>
              </a:spcAft>
              <a:buFont typeface="Arial" pitchFamily="34" charset="0"/>
              <a:defRPr>
                <a:solidFill>
                  <a:schemeClr val="tx1"/>
                </a:solidFill>
                <a:latin typeface="Arial" pitchFamily="34" charset="0"/>
              </a:defRPr>
            </a:lvl7pPr>
            <a:lvl8pPr marL="3429000" indent="-228600" fontAlgn="base">
              <a:spcBef>
                <a:spcPct val="0"/>
              </a:spcBef>
              <a:spcAft>
                <a:spcPct val="0"/>
              </a:spcAft>
              <a:buFont typeface="Arial" pitchFamily="34" charset="0"/>
              <a:defRPr>
                <a:solidFill>
                  <a:schemeClr val="tx1"/>
                </a:solidFill>
                <a:latin typeface="Arial" pitchFamily="34" charset="0"/>
              </a:defRPr>
            </a:lvl8pPr>
            <a:lvl9pPr marL="3886200" indent="-228600" fontAlgn="base">
              <a:spcBef>
                <a:spcPct val="0"/>
              </a:spcBef>
              <a:spcAft>
                <a:spcPct val="0"/>
              </a:spcAft>
              <a:buFont typeface="Arial" pitchFamily="34" charset="0"/>
              <a:defRPr>
                <a:solidFill>
                  <a:schemeClr val="tx1"/>
                </a:solidFill>
                <a:latin typeface="Arial" pitchFamily="34" charset="0"/>
              </a:defRPr>
            </a:lvl9pPr>
          </a:lstStyle>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a:p>
            <a:pPr algn="ctr">
              <a:lnSpc>
                <a:spcPct val="150000"/>
              </a:lnSpc>
            </a:pPr>
            <a:r>
              <a:rPr lang="zh-CN" altLang="en-US" sz="1400">
                <a:solidFill>
                  <a:schemeClr val="bg1"/>
                </a:solidFill>
                <a:latin typeface="Franklin Gothic Book" pitchFamily="34" charset="0"/>
                <a:ea typeface="微软雅黑" pitchFamily="34" charset="-122"/>
                <a:sym typeface="Franklin Gothic Book" pitchFamily="34" charset="0"/>
              </a:rPr>
              <a:t>点击添加文字说明</a:t>
            </a:r>
            <a:endParaRPr lang="en-US" altLang="zh-CN" sz="1400">
              <a:solidFill>
                <a:schemeClr val="bg1"/>
              </a:solidFill>
              <a:latin typeface="Franklin Gothic Book" pitchFamily="34" charset="0"/>
              <a:ea typeface="微软雅黑" pitchFamily="34" charset="-122"/>
              <a:sym typeface="Franklin Gothic Book" pitchFamily="34" charset="0"/>
            </a:endParaRPr>
          </a:p>
        </p:txBody>
      </p:sp>
      <p:sp>
        <p:nvSpPr>
          <p:cNvPr id="7186" name="矩形 47"/>
          <p:cNvSpPr>
            <a:spLocks noChangeArrowheads="1"/>
          </p:cNvSpPr>
          <p:nvPr/>
        </p:nvSpPr>
        <p:spPr bwMode="auto">
          <a:xfrm>
            <a:off x="9099550" y="1928813"/>
            <a:ext cx="2335213" cy="69850"/>
          </a:xfrm>
          <a:prstGeom prst="rect">
            <a:avLst/>
          </a:prstGeom>
          <a:solidFill>
            <a:srgbClr val="BFBFB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7187" name="图片 6"/>
          <p:cNvPicPr>
            <a:picLocks noChangeAspect="1" noChangeArrowheads="1"/>
          </p:cNvPicPr>
          <p:nvPr/>
        </p:nvPicPr>
        <p:blipFill>
          <a:blip r:embed="rId4" cstate="print">
            <a:grayscl/>
            <a:extLst>
              <a:ext uri="{28A0092B-C50C-407E-A947-70E740481C1C}">
                <a14:useLocalDpi xmlns:a14="http://schemas.microsoft.com/office/drawing/2010/main" xmlns="" val="0"/>
              </a:ext>
            </a:extLst>
          </a:blip>
          <a:srcRect l="27377" t="12500" r="17122" b="12500"/>
          <a:stretch>
            <a:fillRect/>
          </a:stretch>
        </p:blipFill>
        <p:spPr bwMode="auto">
          <a:xfrm>
            <a:off x="3822700" y="2457450"/>
            <a:ext cx="1755775" cy="1757363"/>
          </a:xfrm>
          <a:prstGeom prst="rect">
            <a:avLst/>
          </a:prstGeom>
          <a:noFill/>
          <a:ln w="57150" cmpd="sng">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7188" name="图片 7"/>
          <p:cNvPicPr>
            <a:picLocks noChangeAspect="1" noChangeArrowheads="1"/>
          </p:cNvPicPr>
          <p:nvPr/>
        </p:nvPicPr>
        <p:blipFill>
          <a:blip r:embed="rId5" cstate="print">
            <a:grayscl/>
            <a:extLst>
              <a:ext uri="{28A0092B-C50C-407E-A947-70E740481C1C}">
                <a14:useLocalDpi xmlns:a14="http://schemas.microsoft.com/office/drawing/2010/main" xmlns="" val="0"/>
              </a:ext>
            </a:extLst>
          </a:blip>
          <a:srcRect l="44696" t="12500" r="3552" b="12500"/>
          <a:stretch>
            <a:fillRect/>
          </a:stretch>
        </p:blipFill>
        <p:spPr bwMode="auto">
          <a:xfrm>
            <a:off x="6605588" y="2457450"/>
            <a:ext cx="1757362" cy="1757363"/>
          </a:xfrm>
          <a:prstGeom prst="rect">
            <a:avLst/>
          </a:prstGeom>
          <a:noFill/>
          <a:ln w="57150" cmpd="sng">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pic>
        <p:nvPicPr>
          <p:cNvPr id="7189" name="图片 8"/>
          <p:cNvPicPr>
            <a:picLocks noChangeAspect="1" noChangeArrowheads="1"/>
          </p:cNvPicPr>
          <p:nvPr/>
        </p:nvPicPr>
        <p:blipFill>
          <a:blip r:embed="rId6" cstate="print">
            <a:grayscl/>
            <a:extLst>
              <a:ext uri="{28A0092B-C50C-407E-A947-70E740481C1C}">
                <a14:useLocalDpi xmlns:a14="http://schemas.microsoft.com/office/drawing/2010/main" xmlns="" val="0"/>
              </a:ext>
            </a:extLst>
          </a:blip>
          <a:srcRect l="51797" t="-116" r="1282" b="29790"/>
          <a:stretch>
            <a:fillRect/>
          </a:stretch>
        </p:blipFill>
        <p:spPr bwMode="auto">
          <a:xfrm>
            <a:off x="9388475" y="2457450"/>
            <a:ext cx="1757363" cy="1757363"/>
          </a:xfrm>
          <a:prstGeom prst="rect">
            <a:avLst/>
          </a:prstGeom>
          <a:noFill/>
          <a:ln w="57150" cmpd="sng">
            <a:solidFill>
              <a:schemeClr val="bg1"/>
            </a:solidFill>
            <a:miter lim="800000"/>
            <a:headEnd/>
            <a:tailEnd/>
          </a:ln>
          <a:extLst>
            <a:ext uri="{909E8E84-426E-40DD-AFC4-6F175D3DCCD1}">
              <a14:hiddenFill xmlns:a14="http://schemas.microsoft.com/office/drawing/2010/main" xmlns="">
                <a:solidFill>
                  <a:srgbClr val="FFFFFF"/>
                </a:solidFill>
              </a14:hiddenFill>
            </a:ext>
          </a:extLst>
        </p:spPr>
      </p:pic>
    </p:spTree>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8195"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8196"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8197"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8198" name="Group 4"/>
          <p:cNvGrpSpPr>
            <a:grpSpLocks/>
          </p:cNvGrpSpPr>
          <p:nvPr/>
        </p:nvGrpSpPr>
        <p:grpSpPr bwMode="auto">
          <a:xfrm>
            <a:off x="681038" y="2085975"/>
            <a:ext cx="2482850" cy="3717925"/>
            <a:chOff x="0" y="0"/>
            <a:chExt cx="1564" cy="2343"/>
          </a:xfrm>
        </p:grpSpPr>
        <p:sp>
          <p:nvSpPr>
            <p:cNvPr id="8199" name="Freeform 5"/>
            <p:cNvSpPr>
              <a:spLocks noEditPoints="1" noChangeArrowheads="1"/>
            </p:cNvSpPr>
            <p:nvPr/>
          </p:nvSpPr>
          <p:spPr bwMode="auto">
            <a:xfrm>
              <a:off x="237" y="187"/>
              <a:ext cx="1267" cy="1964"/>
            </a:xfrm>
            <a:custGeom>
              <a:avLst/>
              <a:gdLst>
                <a:gd name="T0" fmla="*/ 303 w 534"/>
                <a:gd name="T1" fmla="*/ 483 h 829"/>
                <a:gd name="T2" fmla="*/ 285 w 534"/>
                <a:gd name="T3" fmla="*/ 372 h 829"/>
                <a:gd name="T4" fmla="*/ 341 w 534"/>
                <a:gd name="T5" fmla="*/ 316 h 829"/>
                <a:gd name="T6" fmla="*/ 394 w 534"/>
                <a:gd name="T7" fmla="*/ 375 h 829"/>
                <a:gd name="T8" fmla="*/ 386 w 534"/>
                <a:gd name="T9" fmla="*/ 474 h 829"/>
                <a:gd name="T10" fmla="*/ 339 w 534"/>
                <a:gd name="T11" fmla="*/ 254 h 829"/>
                <a:gd name="T12" fmla="*/ 281 w 534"/>
                <a:gd name="T13" fmla="*/ 273 h 829"/>
                <a:gd name="T14" fmla="*/ 242 w 534"/>
                <a:gd name="T15" fmla="*/ 344 h 829"/>
                <a:gd name="T16" fmla="*/ 238 w 534"/>
                <a:gd name="T17" fmla="*/ 449 h 829"/>
                <a:gd name="T18" fmla="*/ 274 w 534"/>
                <a:gd name="T19" fmla="*/ 533 h 829"/>
                <a:gd name="T20" fmla="*/ 330 w 534"/>
                <a:gd name="T21" fmla="*/ 569 h 829"/>
                <a:gd name="T22" fmla="*/ 385 w 534"/>
                <a:gd name="T23" fmla="*/ 549 h 829"/>
                <a:gd name="T24" fmla="*/ 420 w 534"/>
                <a:gd name="T25" fmla="*/ 490 h 829"/>
                <a:gd name="T26" fmla="*/ 431 w 534"/>
                <a:gd name="T27" fmla="*/ 409 h 829"/>
                <a:gd name="T28" fmla="*/ 414 w 534"/>
                <a:gd name="T29" fmla="*/ 329 h 829"/>
                <a:gd name="T30" fmla="*/ 375 w 534"/>
                <a:gd name="T31" fmla="*/ 272 h 829"/>
                <a:gd name="T32" fmla="*/ 352 w 534"/>
                <a:gd name="T33" fmla="*/ 635 h 829"/>
                <a:gd name="T34" fmla="*/ 198 w 534"/>
                <a:gd name="T35" fmla="*/ 516 h 829"/>
                <a:gd name="T36" fmla="*/ 228 w 534"/>
                <a:gd name="T37" fmla="*/ 234 h 829"/>
                <a:gd name="T38" fmla="*/ 388 w 534"/>
                <a:gd name="T39" fmla="*/ 217 h 829"/>
                <a:gd name="T40" fmla="*/ 463 w 534"/>
                <a:gd name="T41" fmla="*/ 409 h 829"/>
                <a:gd name="T42" fmla="*/ 402 w 534"/>
                <a:gd name="T43" fmla="*/ 604 h 829"/>
                <a:gd name="T44" fmla="*/ 298 w 534"/>
                <a:gd name="T45" fmla="*/ 130 h 829"/>
                <a:gd name="T46" fmla="*/ 196 w 534"/>
                <a:gd name="T47" fmla="*/ 186 h 829"/>
                <a:gd name="T48" fmla="*/ 133 w 534"/>
                <a:gd name="T49" fmla="*/ 345 h 829"/>
                <a:gd name="T50" fmla="*/ 155 w 534"/>
                <a:gd name="T51" fmla="*/ 547 h 829"/>
                <a:gd name="T52" fmla="*/ 245 w 534"/>
                <a:gd name="T53" fmla="*/ 673 h 829"/>
                <a:gd name="T54" fmla="*/ 354 w 534"/>
                <a:gd name="T55" fmla="*/ 689 h 829"/>
                <a:gd name="T56" fmla="*/ 437 w 534"/>
                <a:gd name="T57" fmla="*/ 616 h 829"/>
                <a:gd name="T58" fmla="*/ 480 w 534"/>
                <a:gd name="T59" fmla="*/ 499 h 829"/>
                <a:gd name="T60" fmla="*/ 482 w 534"/>
                <a:gd name="T61" fmla="*/ 362 h 829"/>
                <a:gd name="T62" fmla="*/ 443 w 534"/>
                <a:gd name="T63" fmla="*/ 238 h 829"/>
                <a:gd name="T64" fmla="*/ 368 w 534"/>
                <a:gd name="T65" fmla="*/ 150 h 829"/>
                <a:gd name="T66" fmla="*/ 265 w 534"/>
                <a:gd name="T67" fmla="*/ 765 h 829"/>
                <a:gd name="T68" fmla="*/ 61 w 534"/>
                <a:gd name="T69" fmla="*/ 416 h 829"/>
                <a:gd name="T70" fmla="*/ 241 w 534"/>
                <a:gd name="T71" fmla="*/ 63 h 829"/>
                <a:gd name="T72" fmla="*/ 464 w 534"/>
                <a:gd name="T73" fmla="*/ 203 h 829"/>
                <a:gd name="T74" fmla="*/ 507 w 534"/>
                <a:gd name="T75" fmla="*/ 517 h 829"/>
                <a:gd name="T76" fmla="*/ 356 w 534"/>
                <a:gd name="T77" fmla="*/ 756 h 829"/>
                <a:gd name="T78" fmla="*/ 223 w 534"/>
                <a:gd name="T79" fmla="*/ 4 h 829"/>
                <a:gd name="T80" fmla="*/ 69 w 534"/>
                <a:gd name="T81" fmla="*/ 126 h 829"/>
                <a:gd name="T82" fmla="*/ 1 w 534"/>
                <a:gd name="T83" fmla="*/ 417 h 829"/>
                <a:gd name="T84" fmla="*/ 87 w 534"/>
                <a:gd name="T85" fmla="*/ 708 h 829"/>
                <a:gd name="T86" fmla="*/ 251 w 534"/>
                <a:gd name="T87" fmla="*/ 826 h 829"/>
                <a:gd name="T88" fmla="*/ 404 w 534"/>
                <a:gd name="T89" fmla="*/ 778 h 829"/>
                <a:gd name="T90" fmla="*/ 496 w 534"/>
                <a:gd name="T91" fmla="*/ 641 h 829"/>
                <a:gd name="T92" fmla="*/ 533 w 534"/>
                <a:gd name="T93" fmla="*/ 470 h 829"/>
                <a:gd name="T94" fmla="*/ 517 w 534"/>
                <a:gd name="T95" fmla="*/ 286 h 829"/>
                <a:gd name="T96" fmla="*/ 451 w 534"/>
                <a:gd name="T97" fmla="*/ 127 h 829"/>
                <a:gd name="T98" fmla="*/ 330 w 534"/>
                <a:gd name="T99" fmla="*/ 17 h 829"/>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534"/>
                <a:gd name="T151" fmla="*/ 0 h 829"/>
                <a:gd name="T152" fmla="*/ 534 w 534"/>
                <a:gd name="T153" fmla="*/ 829 h 829"/>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534" h="829">
                  <a:moveTo>
                    <a:pt x="347" y="506"/>
                  </a:moveTo>
                  <a:cubicBezTo>
                    <a:pt x="339" y="507"/>
                    <a:pt x="331" y="506"/>
                    <a:pt x="324" y="502"/>
                  </a:cubicBezTo>
                  <a:cubicBezTo>
                    <a:pt x="316" y="497"/>
                    <a:pt x="309" y="491"/>
                    <a:pt x="303" y="483"/>
                  </a:cubicBezTo>
                  <a:cubicBezTo>
                    <a:pt x="297" y="474"/>
                    <a:pt x="291" y="463"/>
                    <a:pt x="288" y="452"/>
                  </a:cubicBezTo>
                  <a:cubicBezTo>
                    <a:pt x="284" y="440"/>
                    <a:pt x="282" y="426"/>
                    <a:pt x="281" y="412"/>
                  </a:cubicBezTo>
                  <a:cubicBezTo>
                    <a:pt x="281" y="398"/>
                    <a:pt x="282" y="384"/>
                    <a:pt x="285" y="372"/>
                  </a:cubicBezTo>
                  <a:cubicBezTo>
                    <a:pt x="288" y="360"/>
                    <a:pt x="292" y="350"/>
                    <a:pt x="298" y="341"/>
                  </a:cubicBezTo>
                  <a:cubicBezTo>
                    <a:pt x="304" y="332"/>
                    <a:pt x="310" y="326"/>
                    <a:pt x="317" y="321"/>
                  </a:cubicBezTo>
                  <a:cubicBezTo>
                    <a:pt x="325" y="317"/>
                    <a:pt x="333" y="315"/>
                    <a:pt x="341" y="316"/>
                  </a:cubicBezTo>
                  <a:cubicBezTo>
                    <a:pt x="349" y="317"/>
                    <a:pt x="356" y="320"/>
                    <a:pt x="363" y="325"/>
                  </a:cubicBezTo>
                  <a:cubicBezTo>
                    <a:pt x="370" y="330"/>
                    <a:pt x="376" y="337"/>
                    <a:pt x="381" y="346"/>
                  </a:cubicBezTo>
                  <a:cubicBezTo>
                    <a:pt x="386" y="354"/>
                    <a:pt x="391" y="364"/>
                    <a:pt x="394" y="375"/>
                  </a:cubicBezTo>
                  <a:cubicBezTo>
                    <a:pt x="397" y="386"/>
                    <a:pt x="398" y="398"/>
                    <a:pt x="399" y="410"/>
                  </a:cubicBezTo>
                  <a:cubicBezTo>
                    <a:pt x="399" y="422"/>
                    <a:pt x="398" y="434"/>
                    <a:pt x="396" y="445"/>
                  </a:cubicBezTo>
                  <a:cubicBezTo>
                    <a:pt x="394" y="456"/>
                    <a:pt x="390" y="466"/>
                    <a:pt x="386" y="474"/>
                  </a:cubicBezTo>
                  <a:cubicBezTo>
                    <a:pt x="381" y="483"/>
                    <a:pt x="376" y="490"/>
                    <a:pt x="369" y="496"/>
                  </a:cubicBezTo>
                  <a:cubicBezTo>
                    <a:pt x="363" y="502"/>
                    <a:pt x="355" y="505"/>
                    <a:pt x="347" y="506"/>
                  </a:cubicBezTo>
                  <a:moveTo>
                    <a:pt x="339" y="254"/>
                  </a:moveTo>
                  <a:cubicBezTo>
                    <a:pt x="332" y="253"/>
                    <a:pt x="325" y="253"/>
                    <a:pt x="319" y="254"/>
                  </a:cubicBezTo>
                  <a:cubicBezTo>
                    <a:pt x="312" y="255"/>
                    <a:pt x="306" y="257"/>
                    <a:pt x="299" y="260"/>
                  </a:cubicBezTo>
                  <a:cubicBezTo>
                    <a:pt x="293" y="264"/>
                    <a:pt x="287" y="268"/>
                    <a:pt x="281" y="273"/>
                  </a:cubicBezTo>
                  <a:cubicBezTo>
                    <a:pt x="276" y="278"/>
                    <a:pt x="270" y="284"/>
                    <a:pt x="265" y="292"/>
                  </a:cubicBezTo>
                  <a:cubicBezTo>
                    <a:pt x="260" y="299"/>
                    <a:pt x="256" y="307"/>
                    <a:pt x="252" y="316"/>
                  </a:cubicBezTo>
                  <a:cubicBezTo>
                    <a:pt x="248" y="324"/>
                    <a:pt x="245" y="334"/>
                    <a:pt x="242" y="344"/>
                  </a:cubicBezTo>
                  <a:cubicBezTo>
                    <a:pt x="239" y="355"/>
                    <a:pt x="237" y="366"/>
                    <a:pt x="236" y="377"/>
                  </a:cubicBezTo>
                  <a:cubicBezTo>
                    <a:pt x="235" y="389"/>
                    <a:pt x="234" y="401"/>
                    <a:pt x="235" y="413"/>
                  </a:cubicBezTo>
                  <a:cubicBezTo>
                    <a:pt x="235" y="425"/>
                    <a:pt x="236" y="437"/>
                    <a:pt x="238" y="449"/>
                  </a:cubicBezTo>
                  <a:cubicBezTo>
                    <a:pt x="240" y="460"/>
                    <a:pt x="243" y="471"/>
                    <a:pt x="247" y="481"/>
                  </a:cubicBezTo>
                  <a:cubicBezTo>
                    <a:pt x="250" y="491"/>
                    <a:pt x="254" y="501"/>
                    <a:pt x="259" y="510"/>
                  </a:cubicBezTo>
                  <a:cubicBezTo>
                    <a:pt x="263" y="518"/>
                    <a:pt x="268" y="526"/>
                    <a:pt x="274" y="533"/>
                  </a:cubicBezTo>
                  <a:cubicBezTo>
                    <a:pt x="279" y="540"/>
                    <a:pt x="285" y="546"/>
                    <a:pt x="291" y="551"/>
                  </a:cubicBezTo>
                  <a:cubicBezTo>
                    <a:pt x="297" y="556"/>
                    <a:pt x="303" y="560"/>
                    <a:pt x="310" y="563"/>
                  </a:cubicBezTo>
                  <a:cubicBezTo>
                    <a:pt x="316" y="566"/>
                    <a:pt x="323" y="568"/>
                    <a:pt x="330" y="569"/>
                  </a:cubicBezTo>
                  <a:cubicBezTo>
                    <a:pt x="336" y="570"/>
                    <a:pt x="343" y="570"/>
                    <a:pt x="350" y="568"/>
                  </a:cubicBezTo>
                  <a:cubicBezTo>
                    <a:pt x="356" y="567"/>
                    <a:pt x="363" y="565"/>
                    <a:pt x="369" y="561"/>
                  </a:cubicBezTo>
                  <a:cubicBezTo>
                    <a:pt x="374" y="558"/>
                    <a:pt x="380" y="554"/>
                    <a:pt x="385" y="549"/>
                  </a:cubicBezTo>
                  <a:cubicBezTo>
                    <a:pt x="390" y="544"/>
                    <a:pt x="395" y="539"/>
                    <a:pt x="399" y="533"/>
                  </a:cubicBezTo>
                  <a:cubicBezTo>
                    <a:pt x="404" y="526"/>
                    <a:pt x="408" y="520"/>
                    <a:pt x="411" y="513"/>
                  </a:cubicBezTo>
                  <a:cubicBezTo>
                    <a:pt x="415" y="505"/>
                    <a:pt x="418" y="498"/>
                    <a:pt x="420" y="490"/>
                  </a:cubicBezTo>
                  <a:cubicBezTo>
                    <a:pt x="423" y="482"/>
                    <a:pt x="425" y="473"/>
                    <a:pt x="427" y="465"/>
                  </a:cubicBezTo>
                  <a:cubicBezTo>
                    <a:pt x="428" y="456"/>
                    <a:pt x="430" y="447"/>
                    <a:pt x="430" y="438"/>
                  </a:cubicBezTo>
                  <a:cubicBezTo>
                    <a:pt x="431" y="429"/>
                    <a:pt x="431" y="419"/>
                    <a:pt x="431" y="409"/>
                  </a:cubicBezTo>
                  <a:cubicBezTo>
                    <a:pt x="431" y="400"/>
                    <a:pt x="430" y="390"/>
                    <a:pt x="428" y="381"/>
                  </a:cubicBezTo>
                  <a:cubicBezTo>
                    <a:pt x="427" y="372"/>
                    <a:pt x="425" y="363"/>
                    <a:pt x="423" y="354"/>
                  </a:cubicBezTo>
                  <a:cubicBezTo>
                    <a:pt x="420" y="346"/>
                    <a:pt x="418" y="337"/>
                    <a:pt x="414" y="329"/>
                  </a:cubicBezTo>
                  <a:cubicBezTo>
                    <a:pt x="411" y="322"/>
                    <a:pt x="408" y="314"/>
                    <a:pt x="404" y="307"/>
                  </a:cubicBezTo>
                  <a:cubicBezTo>
                    <a:pt x="400" y="300"/>
                    <a:pt x="395" y="294"/>
                    <a:pt x="390" y="288"/>
                  </a:cubicBezTo>
                  <a:cubicBezTo>
                    <a:pt x="386" y="282"/>
                    <a:pt x="381" y="276"/>
                    <a:pt x="375" y="272"/>
                  </a:cubicBezTo>
                  <a:cubicBezTo>
                    <a:pt x="370" y="267"/>
                    <a:pt x="364" y="263"/>
                    <a:pt x="358" y="260"/>
                  </a:cubicBezTo>
                  <a:cubicBezTo>
                    <a:pt x="352" y="257"/>
                    <a:pt x="345" y="255"/>
                    <a:pt x="339" y="254"/>
                  </a:cubicBezTo>
                  <a:moveTo>
                    <a:pt x="352" y="635"/>
                  </a:moveTo>
                  <a:cubicBezTo>
                    <a:pt x="333" y="641"/>
                    <a:pt x="313" y="640"/>
                    <a:pt x="294" y="633"/>
                  </a:cubicBezTo>
                  <a:cubicBezTo>
                    <a:pt x="275" y="625"/>
                    <a:pt x="256" y="612"/>
                    <a:pt x="240" y="592"/>
                  </a:cubicBezTo>
                  <a:cubicBezTo>
                    <a:pt x="223" y="572"/>
                    <a:pt x="209" y="546"/>
                    <a:pt x="198" y="516"/>
                  </a:cubicBezTo>
                  <a:cubicBezTo>
                    <a:pt x="187" y="486"/>
                    <a:pt x="181" y="451"/>
                    <a:pt x="179" y="414"/>
                  </a:cubicBezTo>
                  <a:cubicBezTo>
                    <a:pt x="178" y="377"/>
                    <a:pt x="182" y="342"/>
                    <a:pt x="191" y="311"/>
                  </a:cubicBezTo>
                  <a:cubicBezTo>
                    <a:pt x="200" y="281"/>
                    <a:pt x="212" y="255"/>
                    <a:pt x="228" y="234"/>
                  </a:cubicBezTo>
                  <a:cubicBezTo>
                    <a:pt x="243" y="215"/>
                    <a:pt x="260" y="200"/>
                    <a:pt x="279" y="192"/>
                  </a:cubicBezTo>
                  <a:cubicBezTo>
                    <a:pt x="297" y="185"/>
                    <a:pt x="317" y="183"/>
                    <a:pt x="336" y="188"/>
                  </a:cubicBezTo>
                  <a:cubicBezTo>
                    <a:pt x="355" y="192"/>
                    <a:pt x="372" y="202"/>
                    <a:pt x="388" y="217"/>
                  </a:cubicBezTo>
                  <a:cubicBezTo>
                    <a:pt x="402" y="230"/>
                    <a:pt x="415" y="248"/>
                    <a:pt x="426" y="268"/>
                  </a:cubicBezTo>
                  <a:cubicBezTo>
                    <a:pt x="437" y="287"/>
                    <a:pt x="445" y="309"/>
                    <a:pt x="452" y="333"/>
                  </a:cubicBezTo>
                  <a:cubicBezTo>
                    <a:pt x="458" y="357"/>
                    <a:pt x="462" y="382"/>
                    <a:pt x="463" y="409"/>
                  </a:cubicBezTo>
                  <a:cubicBezTo>
                    <a:pt x="464" y="435"/>
                    <a:pt x="462" y="461"/>
                    <a:pt x="457" y="485"/>
                  </a:cubicBezTo>
                  <a:cubicBezTo>
                    <a:pt x="453" y="509"/>
                    <a:pt x="446" y="531"/>
                    <a:pt x="437" y="551"/>
                  </a:cubicBezTo>
                  <a:cubicBezTo>
                    <a:pt x="427" y="572"/>
                    <a:pt x="415" y="590"/>
                    <a:pt x="402" y="604"/>
                  </a:cubicBezTo>
                  <a:cubicBezTo>
                    <a:pt x="387" y="619"/>
                    <a:pt x="371" y="630"/>
                    <a:pt x="352" y="635"/>
                  </a:cubicBezTo>
                  <a:moveTo>
                    <a:pt x="334" y="135"/>
                  </a:moveTo>
                  <a:cubicBezTo>
                    <a:pt x="322" y="131"/>
                    <a:pt x="310" y="129"/>
                    <a:pt x="298" y="130"/>
                  </a:cubicBezTo>
                  <a:cubicBezTo>
                    <a:pt x="286" y="130"/>
                    <a:pt x="274" y="132"/>
                    <a:pt x="262" y="136"/>
                  </a:cubicBezTo>
                  <a:cubicBezTo>
                    <a:pt x="250" y="140"/>
                    <a:pt x="239" y="147"/>
                    <a:pt x="228" y="155"/>
                  </a:cubicBezTo>
                  <a:cubicBezTo>
                    <a:pt x="216" y="163"/>
                    <a:pt x="206" y="173"/>
                    <a:pt x="196" y="186"/>
                  </a:cubicBezTo>
                  <a:cubicBezTo>
                    <a:pt x="185" y="198"/>
                    <a:pt x="176" y="212"/>
                    <a:pt x="168" y="228"/>
                  </a:cubicBezTo>
                  <a:cubicBezTo>
                    <a:pt x="159" y="245"/>
                    <a:pt x="152" y="263"/>
                    <a:pt x="146" y="282"/>
                  </a:cubicBezTo>
                  <a:cubicBezTo>
                    <a:pt x="141" y="302"/>
                    <a:pt x="136" y="323"/>
                    <a:pt x="133" y="345"/>
                  </a:cubicBezTo>
                  <a:cubicBezTo>
                    <a:pt x="130" y="367"/>
                    <a:pt x="129" y="391"/>
                    <a:pt x="130" y="415"/>
                  </a:cubicBezTo>
                  <a:cubicBezTo>
                    <a:pt x="131" y="439"/>
                    <a:pt x="134" y="462"/>
                    <a:pt x="138" y="484"/>
                  </a:cubicBezTo>
                  <a:cubicBezTo>
                    <a:pt x="142" y="507"/>
                    <a:pt x="148" y="528"/>
                    <a:pt x="155" y="547"/>
                  </a:cubicBezTo>
                  <a:cubicBezTo>
                    <a:pt x="162" y="566"/>
                    <a:pt x="171" y="584"/>
                    <a:pt x="180" y="600"/>
                  </a:cubicBezTo>
                  <a:cubicBezTo>
                    <a:pt x="190" y="616"/>
                    <a:pt x="200" y="630"/>
                    <a:pt x="211" y="643"/>
                  </a:cubicBezTo>
                  <a:cubicBezTo>
                    <a:pt x="222" y="655"/>
                    <a:pt x="233" y="665"/>
                    <a:pt x="245" y="673"/>
                  </a:cubicBezTo>
                  <a:cubicBezTo>
                    <a:pt x="257" y="680"/>
                    <a:pt x="269" y="686"/>
                    <a:pt x="282" y="690"/>
                  </a:cubicBezTo>
                  <a:cubicBezTo>
                    <a:pt x="294" y="694"/>
                    <a:pt x="306" y="696"/>
                    <a:pt x="318" y="695"/>
                  </a:cubicBezTo>
                  <a:cubicBezTo>
                    <a:pt x="330" y="695"/>
                    <a:pt x="342" y="693"/>
                    <a:pt x="354" y="689"/>
                  </a:cubicBezTo>
                  <a:cubicBezTo>
                    <a:pt x="365" y="685"/>
                    <a:pt x="376" y="679"/>
                    <a:pt x="387" y="672"/>
                  </a:cubicBezTo>
                  <a:cubicBezTo>
                    <a:pt x="396" y="665"/>
                    <a:pt x="406" y="657"/>
                    <a:pt x="414" y="647"/>
                  </a:cubicBezTo>
                  <a:cubicBezTo>
                    <a:pt x="423" y="638"/>
                    <a:pt x="430" y="627"/>
                    <a:pt x="437" y="616"/>
                  </a:cubicBezTo>
                  <a:cubicBezTo>
                    <a:pt x="444" y="605"/>
                    <a:pt x="450" y="593"/>
                    <a:pt x="456" y="581"/>
                  </a:cubicBezTo>
                  <a:cubicBezTo>
                    <a:pt x="461" y="568"/>
                    <a:pt x="466" y="555"/>
                    <a:pt x="470" y="541"/>
                  </a:cubicBezTo>
                  <a:cubicBezTo>
                    <a:pt x="474" y="528"/>
                    <a:pt x="477" y="514"/>
                    <a:pt x="480" y="499"/>
                  </a:cubicBezTo>
                  <a:cubicBezTo>
                    <a:pt x="482" y="485"/>
                    <a:pt x="484" y="470"/>
                    <a:pt x="485" y="455"/>
                  </a:cubicBezTo>
                  <a:cubicBezTo>
                    <a:pt x="486" y="440"/>
                    <a:pt x="487" y="424"/>
                    <a:pt x="486" y="408"/>
                  </a:cubicBezTo>
                  <a:cubicBezTo>
                    <a:pt x="485" y="392"/>
                    <a:pt x="484" y="377"/>
                    <a:pt x="482" y="362"/>
                  </a:cubicBezTo>
                  <a:cubicBezTo>
                    <a:pt x="480" y="347"/>
                    <a:pt x="477" y="332"/>
                    <a:pt x="473" y="318"/>
                  </a:cubicBezTo>
                  <a:cubicBezTo>
                    <a:pt x="470" y="303"/>
                    <a:pt x="465" y="290"/>
                    <a:pt x="460" y="276"/>
                  </a:cubicBezTo>
                  <a:cubicBezTo>
                    <a:pt x="455" y="263"/>
                    <a:pt x="450" y="250"/>
                    <a:pt x="443" y="238"/>
                  </a:cubicBezTo>
                  <a:cubicBezTo>
                    <a:pt x="437" y="226"/>
                    <a:pt x="430" y="214"/>
                    <a:pt x="422" y="203"/>
                  </a:cubicBezTo>
                  <a:cubicBezTo>
                    <a:pt x="414" y="193"/>
                    <a:pt x="406" y="183"/>
                    <a:pt x="397" y="174"/>
                  </a:cubicBezTo>
                  <a:cubicBezTo>
                    <a:pt x="388" y="165"/>
                    <a:pt x="378" y="157"/>
                    <a:pt x="368" y="150"/>
                  </a:cubicBezTo>
                  <a:cubicBezTo>
                    <a:pt x="357" y="144"/>
                    <a:pt x="346" y="138"/>
                    <a:pt x="334" y="135"/>
                  </a:cubicBezTo>
                  <a:moveTo>
                    <a:pt x="356" y="756"/>
                  </a:moveTo>
                  <a:cubicBezTo>
                    <a:pt x="326" y="769"/>
                    <a:pt x="295" y="772"/>
                    <a:pt x="265" y="765"/>
                  </a:cubicBezTo>
                  <a:cubicBezTo>
                    <a:pt x="232" y="758"/>
                    <a:pt x="201" y="739"/>
                    <a:pt x="172" y="711"/>
                  </a:cubicBezTo>
                  <a:cubicBezTo>
                    <a:pt x="142" y="681"/>
                    <a:pt x="115" y="640"/>
                    <a:pt x="96" y="590"/>
                  </a:cubicBezTo>
                  <a:cubicBezTo>
                    <a:pt x="76" y="539"/>
                    <a:pt x="63" y="479"/>
                    <a:pt x="61" y="416"/>
                  </a:cubicBezTo>
                  <a:cubicBezTo>
                    <a:pt x="59" y="353"/>
                    <a:pt x="68" y="293"/>
                    <a:pt x="85" y="242"/>
                  </a:cubicBezTo>
                  <a:cubicBezTo>
                    <a:pt x="101" y="192"/>
                    <a:pt x="124" y="151"/>
                    <a:pt x="152" y="120"/>
                  </a:cubicBezTo>
                  <a:cubicBezTo>
                    <a:pt x="179" y="91"/>
                    <a:pt x="209" y="72"/>
                    <a:pt x="241" y="63"/>
                  </a:cubicBezTo>
                  <a:cubicBezTo>
                    <a:pt x="270" y="55"/>
                    <a:pt x="301" y="57"/>
                    <a:pt x="332" y="69"/>
                  </a:cubicBezTo>
                  <a:cubicBezTo>
                    <a:pt x="360" y="80"/>
                    <a:pt x="386" y="98"/>
                    <a:pt x="409" y="122"/>
                  </a:cubicBezTo>
                  <a:cubicBezTo>
                    <a:pt x="430" y="145"/>
                    <a:pt x="448" y="172"/>
                    <a:pt x="464" y="203"/>
                  </a:cubicBezTo>
                  <a:cubicBezTo>
                    <a:pt x="478" y="232"/>
                    <a:pt x="490" y="265"/>
                    <a:pt x="498" y="300"/>
                  </a:cubicBezTo>
                  <a:cubicBezTo>
                    <a:pt x="507" y="333"/>
                    <a:pt x="512" y="370"/>
                    <a:pt x="513" y="408"/>
                  </a:cubicBezTo>
                  <a:cubicBezTo>
                    <a:pt x="515" y="446"/>
                    <a:pt x="512" y="482"/>
                    <a:pt x="507" y="517"/>
                  </a:cubicBezTo>
                  <a:cubicBezTo>
                    <a:pt x="501" y="552"/>
                    <a:pt x="491" y="585"/>
                    <a:pt x="479" y="615"/>
                  </a:cubicBezTo>
                  <a:cubicBezTo>
                    <a:pt x="466" y="647"/>
                    <a:pt x="449" y="675"/>
                    <a:pt x="430" y="699"/>
                  </a:cubicBezTo>
                  <a:cubicBezTo>
                    <a:pt x="409" y="724"/>
                    <a:pt x="384" y="744"/>
                    <a:pt x="356" y="756"/>
                  </a:cubicBezTo>
                  <a:moveTo>
                    <a:pt x="330" y="17"/>
                  </a:moveTo>
                  <a:cubicBezTo>
                    <a:pt x="313" y="9"/>
                    <a:pt x="295" y="4"/>
                    <a:pt x="278" y="2"/>
                  </a:cubicBezTo>
                  <a:cubicBezTo>
                    <a:pt x="259" y="0"/>
                    <a:pt x="241" y="0"/>
                    <a:pt x="223" y="4"/>
                  </a:cubicBezTo>
                  <a:cubicBezTo>
                    <a:pt x="204" y="7"/>
                    <a:pt x="186" y="14"/>
                    <a:pt x="168" y="24"/>
                  </a:cubicBezTo>
                  <a:cubicBezTo>
                    <a:pt x="150" y="34"/>
                    <a:pt x="132" y="48"/>
                    <a:pt x="116" y="64"/>
                  </a:cubicBezTo>
                  <a:cubicBezTo>
                    <a:pt x="99" y="82"/>
                    <a:pt x="83" y="102"/>
                    <a:pt x="69" y="126"/>
                  </a:cubicBezTo>
                  <a:cubicBezTo>
                    <a:pt x="54" y="150"/>
                    <a:pt x="41" y="177"/>
                    <a:pt x="31" y="207"/>
                  </a:cubicBezTo>
                  <a:cubicBezTo>
                    <a:pt x="20" y="237"/>
                    <a:pt x="12" y="271"/>
                    <a:pt x="7" y="306"/>
                  </a:cubicBezTo>
                  <a:cubicBezTo>
                    <a:pt x="2" y="341"/>
                    <a:pt x="0" y="379"/>
                    <a:pt x="1" y="417"/>
                  </a:cubicBezTo>
                  <a:cubicBezTo>
                    <a:pt x="2" y="456"/>
                    <a:pt x="7" y="493"/>
                    <a:pt x="14" y="529"/>
                  </a:cubicBezTo>
                  <a:cubicBezTo>
                    <a:pt x="21" y="564"/>
                    <a:pt x="32" y="597"/>
                    <a:pt x="44" y="627"/>
                  </a:cubicBezTo>
                  <a:cubicBezTo>
                    <a:pt x="57" y="657"/>
                    <a:pt x="71" y="684"/>
                    <a:pt x="87" y="708"/>
                  </a:cubicBezTo>
                  <a:cubicBezTo>
                    <a:pt x="103" y="731"/>
                    <a:pt x="120" y="752"/>
                    <a:pt x="139" y="768"/>
                  </a:cubicBezTo>
                  <a:cubicBezTo>
                    <a:pt x="157" y="785"/>
                    <a:pt x="175" y="798"/>
                    <a:pt x="195" y="807"/>
                  </a:cubicBezTo>
                  <a:cubicBezTo>
                    <a:pt x="213" y="817"/>
                    <a:pt x="232" y="823"/>
                    <a:pt x="251" y="826"/>
                  </a:cubicBezTo>
                  <a:cubicBezTo>
                    <a:pt x="270" y="829"/>
                    <a:pt x="288" y="829"/>
                    <a:pt x="306" y="826"/>
                  </a:cubicBezTo>
                  <a:cubicBezTo>
                    <a:pt x="324" y="823"/>
                    <a:pt x="341" y="817"/>
                    <a:pt x="358" y="809"/>
                  </a:cubicBezTo>
                  <a:cubicBezTo>
                    <a:pt x="375" y="801"/>
                    <a:pt x="390" y="790"/>
                    <a:pt x="404" y="778"/>
                  </a:cubicBezTo>
                  <a:cubicBezTo>
                    <a:pt x="417" y="767"/>
                    <a:pt x="430" y="753"/>
                    <a:pt x="441" y="739"/>
                  </a:cubicBezTo>
                  <a:cubicBezTo>
                    <a:pt x="453" y="724"/>
                    <a:pt x="463" y="709"/>
                    <a:pt x="472" y="692"/>
                  </a:cubicBezTo>
                  <a:cubicBezTo>
                    <a:pt x="481" y="676"/>
                    <a:pt x="489" y="659"/>
                    <a:pt x="496" y="641"/>
                  </a:cubicBezTo>
                  <a:cubicBezTo>
                    <a:pt x="503" y="624"/>
                    <a:pt x="509" y="606"/>
                    <a:pt x="514" y="587"/>
                  </a:cubicBezTo>
                  <a:cubicBezTo>
                    <a:pt x="519" y="568"/>
                    <a:pt x="523" y="549"/>
                    <a:pt x="526" y="530"/>
                  </a:cubicBezTo>
                  <a:cubicBezTo>
                    <a:pt x="529" y="510"/>
                    <a:pt x="531" y="490"/>
                    <a:pt x="533" y="470"/>
                  </a:cubicBezTo>
                  <a:cubicBezTo>
                    <a:pt x="534" y="449"/>
                    <a:pt x="534" y="429"/>
                    <a:pt x="533" y="407"/>
                  </a:cubicBezTo>
                  <a:cubicBezTo>
                    <a:pt x="532" y="386"/>
                    <a:pt x="531" y="365"/>
                    <a:pt x="528" y="345"/>
                  </a:cubicBezTo>
                  <a:cubicBezTo>
                    <a:pt x="525" y="325"/>
                    <a:pt x="522" y="305"/>
                    <a:pt x="517" y="286"/>
                  </a:cubicBezTo>
                  <a:cubicBezTo>
                    <a:pt x="512" y="267"/>
                    <a:pt x="507" y="248"/>
                    <a:pt x="501" y="230"/>
                  </a:cubicBezTo>
                  <a:cubicBezTo>
                    <a:pt x="494" y="211"/>
                    <a:pt x="487" y="193"/>
                    <a:pt x="479" y="176"/>
                  </a:cubicBezTo>
                  <a:cubicBezTo>
                    <a:pt x="470" y="159"/>
                    <a:pt x="461" y="143"/>
                    <a:pt x="451" y="127"/>
                  </a:cubicBezTo>
                  <a:cubicBezTo>
                    <a:pt x="441" y="111"/>
                    <a:pt x="430" y="96"/>
                    <a:pt x="417" y="83"/>
                  </a:cubicBezTo>
                  <a:cubicBezTo>
                    <a:pt x="405" y="69"/>
                    <a:pt x="392" y="56"/>
                    <a:pt x="377" y="45"/>
                  </a:cubicBezTo>
                  <a:cubicBezTo>
                    <a:pt x="363" y="34"/>
                    <a:pt x="347" y="24"/>
                    <a:pt x="330" y="17"/>
                  </a:cubicBezTo>
                </a:path>
              </a:pathLst>
            </a:custGeom>
            <a:solidFill>
              <a:srgbClr val="FFFFF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8200" name="Freeform 6"/>
            <p:cNvSpPr>
              <a:spLocks noEditPoints="1" noChangeArrowheads="1"/>
            </p:cNvSpPr>
            <p:nvPr/>
          </p:nvSpPr>
          <p:spPr bwMode="auto">
            <a:xfrm>
              <a:off x="0" y="0"/>
              <a:ext cx="1538" cy="2343"/>
            </a:xfrm>
            <a:custGeom>
              <a:avLst/>
              <a:gdLst>
                <a:gd name="T0" fmla="*/ 476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7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4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48"/>
                <a:gd name="T166" fmla="*/ 0 h 989"/>
                <a:gd name="T167" fmla="*/ 648 w 648"/>
                <a:gd name="T168" fmla="*/ 989 h 9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48" h="989">
                  <a:moveTo>
                    <a:pt x="541" y="412"/>
                  </a:moveTo>
                  <a:cubicBezTo>
                    <a:pt x="534" y="388"/>
                    <a:pt x="526" y="366"/>
                    <a:pt x="515" y="347"/>
                  </a:cubicBezTo>
                  <a:cubicBezTo>
                    <a:pt x="504" y="327"/>
                    <a:pt x="491" y="309"/>
                    <a:pt x="476" y="296"/>
                  </a:cubicBezTo>
                  <a:cubicBezTo>
                    <a:pt x="461" y="281"/>
                    <a:pt x="444" y="271"/>
                    <a:pt x="425" y="267"/>
                  </a:cubicBezTo>
                  <a:cubicBezTo>
                    <a:pt x="405" y="262"/>
                    <a:pt x="386" y="264"/>
                    <a:pt x="368" y="271"/>
                  </a:cubicBezTo>
                  <a:cubicBezTo>
                    <a:pt x="349" y="279"/>
                    <a:pt x="332" y="294"/>
                    <a:pt x="317" y="313"/>
                  </a:cubicBezTo>
                  <a:cubicBezTo>
                    <a:pt x="301" y="334"/>
                    <a:pt x="289" y="360"/>
                    <a:pt x="280" y="390"/>
                  </a:cubicBezTo>
                  <a:cubicBezTo>
                    <a:pt x="271" y="421"/>
                    <a:pt x="267" y="456"/>
                    <a:pt x="268" y="493"/>
                  </a:cubicBezTo>
                  <a:cubicBezTo>
                    <a:pt x="269" y="530"/>
                    <a:pt x="276" y="565"/>
                    <a:pt x="287" y="595"/>
                  </a:cubicBezTo>
                  <a:cubicBezTo>
                    <a:pt x="298" y="625"/>
                    <a:pt x="312" y="651"/>
                    <a:pt x="329" y="671"/>
                  </a:cubicBezTo>
                  <a:cubicBezTo>
                    <a:pt x="345" y="691"/>
                    <a:pt x="364" y="704"/>
                    <a:pt x="383" y="712"/>
                  </a:cubicBezTo>
                  <a:cubicBezTo>
                    <a:pt x="402" y="719"/>
                    <a:pt x="422" y="720"/>
                    <a:pt x="441" y="714"/>
                  </a:cubicBezTo>
                  <a:cubicBezTo>
                    <a:pt x="459" y="709"/>
                    <a:pt x="476" y="698"/>
                    <a:pt x="490" y="683"/>
                  </a:cubicBezTo>
                  <a:cubicBezTo>
                    <a:pt x="504" y="669"/>
                    <a:pt x="516" y="651"/>
                    <a:pt x="526" y="630"/>
                  </a:cubicBezTo>
                  <a:cubicBezTo>
                    <a:pt x="535" y="610"/>
                    <a:pt x="542" y="588"/>
                    <a:pt x="546" y="564"/>
                  </a:cubicBezTo>
                  <a:cubicBezTo>
                    <a:pt x="550" y="540"/>
                    <a:pt x="552" y="514"/>
                    <a:pt x="551" y="488"/>
                  </a:cubicBezTo>
                  <a:cubicBezTo>
                    <a:pt x="550" y="461"/>
                    <a:pt x="547" y="436"/>
                    <a:pt x="541" y="412"/>
                  </a:cubicBezTo>
                  <a:close/>
                  <a:moveTo>
                    <a:pt x="519" y="517"/>
                  </a:moveTo>
                  <a:cubicBezTo>
                    <a:pt x="519" y="526"/>
                    <a:pt x="517" y="535"/>
                    <a:pt x="516" y="544"/>
                  </a:cubicBezTo>
                  <a:cubicBezTo>
                    <a:pt x="514" y="552"/>
                    <a:pt x="512" y="561"/>
                    <a:pt x="509" y="569"/>
                  </a:cubicBezTo>
                  <a:cubicBezTo>
                    <a:pt x="507" y="577"/>
                    <a:pt x="503" y="584"/>
                    <a:pt x="500" y="592"/>
                  </a:cubicBezTo>
                  <a:cubicBezTo>
                    <a:pt x="496" y="599"/>
                    <a:pt x="493" y="605"/>
                    <a:pt x="488" y="612"/>
                  </a:cubicBezTo>
                  <a:cubicBezTo>
                    <a:pt x="484" y="618"/>
                    <a:pt x="479" y="623"/>
                    <a:pt x="474" y="628"/>
                  </a:cubicBezTo>
                  <a:cubicBezTo>
                    <a:pt x="469" y="633"/>
                    <a:pt x="463" y="637"/>
                    <a:pt x="457" y="640"/>
                  </a:cubicBezTo>
                  <a:cubicBezTo>
                    <a:pt x="451"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4" y="336"/>
                    <a:pt x="401" y="334"/>
                    <a:pt x="407" y="333"/>
                  </a:cubicBezTo>
                  <a:cubicBezTo>
                    <a:pt x="414" y="332"/>
                    <a:pt x="421" y="332"/>
                    <a:pt x="427" y="333"/>
                  </a:cubicBezTo>
                  <a:cubicBezTo>
                    <a:pt x="434" y="334"/>
                    <a:pt x="441" y="336"/>
                    <a:pt x="447" y="339"/>
                  </a:cubicBezTo>
                  <a:cubicBezTo>
                    <a:pt x="453" y="342"/>
                    <a:pt x="459" y="346"/>
                    <a:pt x="464" y="351"/>
                  </a:cubicBezTo>
                  <a:cubicBezTo>
                    <a:pt x="469"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19" y="479"/>
                    <a:pt x="520" y="488"/>
                  </a:cubicBezTo>
                  <a:cubicBezTo>
                    <a:pt x="520" y="498"/>
                    <a:pt x="520" y="508"/>
                    <a:pt x="519" y="517"/>
                  </a:cubicBezTo>
                  <a:close/>
                  <a:moveTo>
                    <a:pt x="587" y="379"/>
                  </a:moveTo>
                  <a:cubicBezTo>
                    <a:pt x="579" y="344"/>
                    <a:pt x="567" y="311"/>
                    <a:pt x="552"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89"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5"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1" y="717"/>
                    <a:pt x="503" y="726"/>
                  </a:cubicBezTo>
                  <a:cubicBezTo>
                    <a:pt x="495" y="736"/>
                    <a:pt x="485" y="744"/>
                    <a:pt x="475" y="751"/>
                  </a:cubicBezTo>
                  <a:cubicBezTo>
                    <a:pt x="465" y="758"/>
                    <a:pt x="454" y="764"/>
                    <a:pt x="443" y="768"/>
                  </a:cubicBezTo>
                  <a:cubicBezTo>
                    <a:pt x="431" y="772"/>
                    <a:pt x="419" y="774"/>
                    <a:pt x="407" y="774"/>
                  </a:cubicBezTo>
                  <a:cubicBezTo>
                    <a:pt x="395" y="775"/>
                    <a:pt x="382" y="773"/>
                    <a:pt x="370" y="769"/>
                  </a:cubicBezTo>
                  <a:cubicBezTo>
                    <a:pt x="358" y="765"/>
                    <a:pt x="346" y="759"/>
                    <a:pt x="334" y="752"/>
                  </a:cubicBezTo>
                  <a:cubicBezTo>
                    <a:pt x="322" y="744"/>
                    <a:pt x="311" y="734"/>
                    <a:pt x="300" y="722"/>
                  </a:cubicBezTo>
                  <a:cubicBezTo>
                    <a:pt x="289" y="709"/>
                    <a:pt x="278" y="695"/>
                    <a:pt x="269" y="679"/>
                  </a:cubicBezTo>
                  <a:cubicBezTo>
                    <a:pt x="260" y="663"/>
                    <a:pt x="251" y="645"/>
                    <a:pt x="244" y="626"/>
                  </a:cubicBezTo>
                  <a:cubicBezTo>
                    <a:pt x="237" y="607"/>
                    <a:pt x="231" y="586"/>
                    <a:pt x="227" y="563"/>
                  </a:cubicBezTo>
                  <a:cubicBezTo>
                    <a:pt x="222" y="541"/>
                    <a:pt x="220" y="518"/>
                    <a:pt x="219" y="494"/>
                  </a:cubicBezTo>
                  <a:cubicBezTo>
                    <a:pt x="218" y="470"/>
                    <a:pt x="219" y="446"/>
                    <a:pt x="222" y="424"/>
                  </a:cubicBezTo>
                  <a:cubicBezTo>
                    <a:pt x="225" y="402"/>
                    <a:pt x="229" y="381"/>
                    <a:pt x="235" y="361"/>
                  </a:cubicBezTo>
                  <a:cubicBezTo>
                    <a:pt x="241" y="342"/>
                    <a:pt x="248" y="324"/>
                    <a:pt x="257" y="307"/>
                  </a:cubicBezTo>
                  <a:cubicBezTo>
                    <a:pt x="265" y="291"/>
                    <a:pt x="274" y="277"/>
                    <a:pt x="284" y="265"/>
                  </a:cubicBezTo>
                  <a:cubicBezTo>
                    <a:pt x="294"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5"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8" y="79"/>
                    <a:pt x="455" y="50"/>
                    <a:pt x="417" y="30"/>
                  </a:cubicBezTo>
                  <a:cubicBezTo>
                    <a:pt x="375" y="8"/>
                    <a:pt x="332" y="0"/>
                    <a:pt x="289" y="4"/>
                  </a:cubicBezTo>
                  <a:cubicBezTo>
                    <a:pt x="242" y="9"/>
                    <a:pt x="196" y="30"/>
                    <a:pt x="154" y="67"/>
                  </a:cubicBezTo>
                  <a:cubicBezTo>
                    <a:pt x="110" y="107"/>
                    <a:pt x="71" y="164"/>
                    <a:pt x="44" y="236"/>
                  </a:cubicBezTo>
                  <a:cubicBezTo>
                    <a:pt x="15" y="312"/>
                    <a:pt x="0" y="401"/>
                    <a:pt x="3" y="498"/>
                  </a:cubicBezTo>
                  <a:cubicBezTo>
                    <a:pt x="5" y="594"/>
                    <a:pt x="26" y="684"/>
                    <a:pt x="60" y="759"/>
                  </a:cubicBezTo>
                  <a:cubicBezTo>
                    <a:pt x="92" y="831"/>
                    <a:pt x="134" y="888"/>
                    <a:pt x="182" y="927"/>
                  </a:cubicBezTo>
                  <a:cubicBezTo>
                    <a:pt x="226" y="963"/>
                    <a:pt x="274" y="983"/>
                    <a:pt x="322" y="986"/>
                  </a:cubicBezTo>
                  <a:cubicBezTo>
                    <a:pt x="366" y="989"/>
                    <a:pt x="409" y="979"/>
                    <a:pt x="449" y="955"/>
                  </a:cubicBezTo>
                  <a:cubicBezTo>
                    <a:pt x="487" y="934"/>
                    <a:pt x="518" y="903"/>
                    <a:pt x="545" y="867"/>
                  </a:cubicBezTo>
                  <a:cubicBezTo>
                    <a:pt x="569" y="833"/>
                    <a:pt x="590" y="794"/>
                    <a:pt x="606" y="752"/>
                  </a:cubicBezTo>
                  <a:cubicBezTo>
                    <a:pt x="620" y="712"/>
                    <a:pt x="632" y="669"/>
                    <a:pt x="638"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1" y="803"/>
                    <a:pt x="530" y="818"/>
                  </a:cubicBezTo>
                  <a:cubicBezTo>
                    <a:pt x="519" y="832"/>
                    <a:pt x="506" y="846"/>
                    <a:pt x="493" y="857"/>
                  </a:cubicBezTo>
                  <a:cubicBezTo>
                    <a:pt x="479" y="869"/>
                    <a:pt x="463" y="880"/>
                    <a:pt x="447" y="888"/>
                  </a:cubicBezTo>
                  <a:cubicBezTo>
                    <a:pt x="430" y="896"/>
                    <a:pt x="413" y="902"/>
                    <a:pt x="395" y="905"/>
                  </a:cubicBezTo>
                  <a:cubicBezTo>
                    <a:pt x="377" y="908"/>
                    <a:pt x="358" y="908"/>
                    <a:pt x="340" y="905"/>
                  </a:cubicBezTo>
                  <a:cubicBezTo>
                    <a:pt x="321" y="902"/>
                    <a:pt x="302" y="896"/>
                    <a:pt x="283" y="886"/>
                  </a:cubicBezTo>
                  <a:cubicBezTo>
                    <a:pt x="264" y="877"/>
                    <a:pt x="245" y="864"/>
                    <a:pt x="228" y="847"/>
                  </a:cubicBezTo>
                  <a:cubicBezTo>
                    <a:pt x="209" y="831"/>
                    <a:pt x="192" y="810"/>
                    <a:pt x="176" y="787"/>
                  </a:cubicBezTo>
                  <a:cubicBezTo>
                    <a:pt x="160" y="763"/>
                    <a:pt x="146" y="736"/>
                    <a:pt x="133" y="706"/>
                  </a:cubicBezTo>
                  <a:cubicBezTo>
                    <a:pt x="121" y="676"/>
                    <a:pt x="110" y="643"/>
                    <a:pt x="103" y="608"/>
                  </a:cubicBezTo>
                  <a:cubicBezTo>
                    <a:pt x="95"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6" y="81"/>
                  </a:cubicBezTo>
                  <a:cubicBezTo>
                    <a:pt x="384" y="83"/>
                    <a:pt x="402" y="88"/>
                    <a:pt x="419" y="96"/>
                  </a:cubicBezTo>
                  <a:cubicBezTo>
                    <a:pt x="436" y="103"/>
                    <a:pt x="452" y="113"/>
                    <a:pt x="466" y="124"/>
                  </a:cubicBezTo>
                  <a:cubicBezTo>
                    <a:pt x="481" y="135"/>
                    <a:pt x="494" y="148"/>
                    <a:pt x="506" y="162"/>
                  </a:cubicBezTo>
                  <a:cubicBezTo>
                    <a:pt x="518" y="175"/>
                    <a:pt x="530" y="190"/>
                    <a:pt x="540" y="206"/>
                  </a:cubicBezTo>
                  <a:cubicBezTo>
                    <a:pt x="550" y="222"/>
                    <a:pt x="559" y="238"/>
                    <a:pt x="568" y="255"/>
                  </a:cubicBezTo>
                  <a:cubicBezTo>
                    <a:pt x="576" y="272"/>
                    <a:pt x="583" y="290"/>
                    <a:pt x="589" y="309"/>
                  </a:cubicBezTo>
                  <a:cubicBezTo>
                    <a:pt x="596" y="327"/>
                    <a:pt x="601" y="346"/>
                    <a:pt x="606" y="365"/>
                  </a:cubicBezTo>
                  <a:cubicBezTo>
                    <a:pt x="610" y="384"/>
                    <a:pt x="614" y="404"/>
                    <a:pt x="617" y="424"/>
                  </a:cubicBezTo>
                  <a:cubicBezTo>
                    <a:pt x="620" y="444"/>
                    <a:pt x="621" y="465"/>
                    <a:pt x="622" y="486"/>
                  </a:cubicBezTo>
                  <a:cubicBezTo>
                    <a:pt x="623" y="508"/>
                    <a:pt x="623" y="528"/>
                    <a:pt x="622" y="549"/>
                  </a:cubicBezTo>
                  <a:close/>
                  <a:moveTo>
                    <a:pt x="482" y="454"/>
                  </a:moveTo>
                  <a:cubicBezTo>
                    <a:pt x="479" y="443"/>
                    <a:pt x="475" y="433"/>
                    <a:pt x="470" y="425"/>
                  </a:cubicBezTo>
                  <a:cubicBezTo>
                    <a:pt x="465" y="416"/>
                    <a:pt x="459" y="409"/>
                    <a:pt x="452" y="404"/>
                  </a:cubicBezTo>
                  <a:cubicBezTo>
                    <a:pt x="445" y="399"/>
                    <a:pt x="438" y="396"/>
                    <a:pt x="430" y="395"/>
                  </a:cubicBezTo>
                  <a:cubicBezTo>
                    <a:pt x="421" y="394"/>
                    <a:pt x="414" y="396"/>
                    <a:pt x="406" y="400"/>
                  </a:cubicBezTo>
                  <a:cubicBezTo>
                    <a:pt x="399" y="405"/>
                    <a:pt x="392" y="411"/>
                    <a:pt x="387" y="420"/>
                  </a:cubicBezTo>
                  <a:cubicBezTo>
                    <a:pt x="381" y="429"/>
                    <a:pt x="377" y="439"/>
                    <a:pt x="374" y="451"/>
                  </a:cubicBezTo>
                  <a:cubicBezTo>
                    <a:pt x="371" y="463"/>
                    <a:pt x="369" y="477"/>
                    <a:pt x="370" y="491"/>
                  </a:cubicBezTo>
                  <a:cubicBezTo>
                    <a:pt x="370"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5" y="465"/>
                    <a:pt x="482" y="454"/>
                  </a:cubicBezTo>
                  <a:close/>
                </a:path>
              </a:pathLst>
            </a:custGeom>
            <a:solidFill>
              <a:srgbClr val="3B3B3B"/>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sp>
          <p:nvSpPr>
            <p:cNvPr id="8201" name="Freeform 7"/>
            <p:cNvSpPr>
              <a:spLocks noEditPoints="1" noChangeArrowheads="1"/>
            </p:cNvSpPr>
            <p:nvPr/>
          </p:nvSpPr>
          <p:spPr bwMode="auto">
            <a:xfrm>
              <a:off x="26" y="0"/>
              <a:ext cx="1538" cy="2343"/>
            </a:xfrm>
            <a:custGeom>
              <a:avLst/>
              <a:gdLst>
                <a:gd name="T0" fmla="*/ 477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8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5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648"/>
                <a:gd name="T166" fmla="*/ 0 h 989"/>
                <a:gd name="T167" fmla="*/ 648 w 648"/>
                <a:gd name="T168" fmla="*/ 989 h 989"/>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648" h="989">
                  <a:moveTo>
                    <a:pt x="541" y="412"/>
                  </a:moveTo>
                  <a:cubicBezTo>
                    <a:pt x="534" y="388"/>
                    <a:pt x="526" y="366"/>
                    <a:pt x="515" y="347"/>
                  </a:cubicBezTo>
                  <a:cubicBezTo>
                    <a:pt x="504" y="327"/>
                    <a:pt x="491" y="309"/>
                    <a:pt x="477" y="296"/>
                  </a:cubicBezTo>
                  <a:cubicBezTo>
                    <a:pt x="461" y="281"/>
                    <a:pt x="444" y="271"/>
                    <a:pt x="425" y="267"/>
                  </a:cubicBezTo>
                  <a:cubicBezTo>
                    <a:pt x="406" y="262"/>
                    <a:pt x="386" y="264"/>
                    <a:pt x="368" y="271"/>
                  </a:cubicBezTo>
                  <a:cubicBezTo>
                    <a:pt x="349" y="279"/>
                    <a:pt x="332" y="294"/>
                    <a:pt x="317" y="313"/>
                  </a:cubicBezTo>
                  <a:cubicBezTo>
                    <a:pt x="301" y="334"/>
                    <a:pt x="289" y="360"/>
                    <a:pt x="280" y="390"/>
                  </a:cubicBezTo>
                  <a:cubicBezTo>
                    <a:pt x="271" y="421"/>
                    <a:pt x="267" y="456"/>
                    <a:pt x="268" y="493"/>
                  </a:cubicBezTo>
                  <a:cubicBezTo>
                    <a:pt x="270" y="530"/>
                    <a:pt x="276" y="565"/>
                    <a:pt x="287" y="595"/>
                  </a:cubicBezTo>
                  <a:cubicBezTo>
                    <a:pt x="298" y="625"/>
                    <a:pt x="312" y="651"/>
                    <a:pt x="329" y="671"/>
                  </a:cubicBezTo>
                  <a:cubicBezTo>
                    <a:pt x="345" y="691"/>
                    <a:pt x="364" y="704"/>
                    <a:pt x="383" y="712"/>
                  </a:cubicBezTo>
                  <a:cubicBezTo>
                    <a:pt x="402" y="719"/>
                    <a:pt x="422" y="720"/>
                    <a:pt x="441" y="714"/>
                  </a:cubicBezTo>
                  <a:cubicBezTo>
                    <a:pt x="460" y="709"/>
                    <a:pt x="476" y="698"/>
                    <a:pt x="491" y="683"/>
                  </a:cubicBezTo>
                  <a:cubicBezTo>
                    <a:pt x="504" y="669"/>
                    <a:pt x="516" y="651"/>
                    <a:pt x="526" y="630"/>
                  </a:cubicBezTo>
                  <a:cubicBezTo>
                    <a:pt x="535" y="610"/>
                    <a:pt x="542" y="588"/>
                    <a:pt x="546" y="564"/>
                  </a:cubicBezTo>
                  <a:cubicBezTo>
                    <a:pt x="551" y="540"/>
                    <a:pt x="553" y="514"/>
                    <a:pt x="552" y="488"/>
                  </a:cubicBezTo>
                  <a:cubicBezTo>
                    <a:pt x="551" y="461"/>
                    <a:pt x="547" y="436"/>
                    <a:pt x="541" y="412"/>
                  </a:cubicBezTo>
                  <a:close/>
                  <a:moveTo>
                    <a:pt x="519" y="517"/>
                  </a:moveTo>
                  <a:cubicBezTo>
                    <a:pt x="519" y="526"/>
                    <a:pt x="517" y="535"/>
                    <a:pt x="516" y="544"/>
                  </a:cubicBezTo>
                  <a:cubicBezTo>
                    <a:pt x="514" y="552"/>
                    <a:pt x="512" y="561"/>
                    <a:pt x="509" y="569"/>
                  </a:cubicBezTo>
                  <a:cubicBezTo>
                    <a:pt x="507" y="577"/>
                    <a:pt x="504" y="584"/>
                    <a:pt x="500" y="592"/>
                  </a:cubicBezTo>
                  <a:cubicBezTo>
                    <a:pt x="497" y="599"/>
                    <a:pt x="493" y="605"/>
                    <a:pt x="488" y="612"/>
                  </a:cubicBezTo>
                  <a:cubicBezTo>
                    <a:pt x="484" y="618"/>
                    <a:pt x="479" y="623"/>
                    <a:pt x="474" y="628"/>
                  </a:cubicBezTo>
                  <a:cubicBezTo>
                    <a:pt x="469" y="633"/>
                    <a:pt x="463" y="637"/>
                    <a:pt x="458" y="640"/>
                  </a:cubicBezTo>
                  <a:cubicBezTo>
                    <a:pt x="452"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5" y="336"/>
                    <a:pt x="401" y="334"/>
                    <a:pt x="408" y="333"/>
                  </a:cubicBezTo>
                  <a:cubicBezTo>
                    <a:pt x="414" y="332"/>
                    <a:pt x="421" y="332"/>
                    <a:pt x="428" y="333"/>
                  </a:cubicBezTo>
                  <a:cubicBezTo>
                    <a:pt x="434" y="334"/>
                    <a:pt x="441" y="336"/>
                    <a:pt x="447" y="339"/>
                  </a:cubicBezTo>
                  <a:cubicBezTo>
                    <a:pt x="453" y="342"/>
                    <a:pt x="459" y="346"/>
                    <a:pt x="464" y="351"/>
                  </a:cubicBezTo>
                  <a:cubicBezTo>
                    <a:pt x="470"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20" y="479"/>
                    <a:pt x="520" y="488"/>
                  </a:cubicBezTo>
                  <a:cubicBezTo>
                    <a:pt x="520" y="498"/>
                    <a:pt x="520" y="508"/>
                    <a:pt x="519" y="517"/>
                  </a:cubicBezTo>
                  <a:close/>
                  <a:moveTo>
                    <a:pt x="587" y="379"/>
                  </a:moveTo>
                  <a:cubicBezTo>
                    <a:pt x="579" y="344"/>
                    <a:pt x="567" y="311"/>
                    <a:pt x="553"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90"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6"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2" y="717"/>
                    <a:pt x="503" y="726"/>
                  </a:cubicBezTo>
                  <a:cubicBezTo>
                    <a:pt x="495" y="736"/>
                    <a:pt x="485" y="744"/>
                    <a:pt x="476" y="751"/>
                  </a:cubicBezTo>
                  <a:cubicBezTo>
                    <a:pt x="465" y="758"/>
                    <a:pt x="454" y="764"/>
                    <a:pt x="443" y="768"/>
                  </a:cubicBezTo>
                  <a:cubicBezTo>
                    <a:pt x="431" y="772"/>
                    <a:pt x="419" y="774"/>
                    <a:pt x="407" y="774"/>
                  </a:cubicBezTo>
                  <a:cubicBezTo>
                    <a:pt x="395" y="775"/>
                    <a:pt x="383" y="773"/>
                    <a:pt x="371" y="769"/>
                  </a:cubicBezTo>
                  <a:cubicBezTo>
                    <a:pt x="358" y="765"/>
                    <a:pt x="346" y="759"/>
                    <a:pt x="334" y="752"/>
                  </a:cubicBezTo>
                  <a:cubicBezTo>
                    <a:pt x="322" y="744"/>
                    <a:pt x="311" y="734"/>
                    <a:pt x="300" y="722"/>
                  </a:cubicBezTo>
                  <a:cubicBezTo>
                    <a:pt x="289" y="709"/>
                    <a:pt x="279" y="695"/>
                    <a:pt x="269" y="679"/>
                  </a:cubicBezTo>
                  <a:cubicBezTo>
                    <a:pt x="260" y="663"/>
                    <a:pt x="251" y="645"/>
                    <a:pt x="244" y="626"/>
                  </a:cubicBezTo>
                  <a:cubicBezTo>
                    <a:pt x="237" y="607"/>
                    <a:pt x="231" y="586"/>
                    <a:pt x="227" y="563"/>
                  </a:cubicBezTo>
                  <a:cubicBezTo>
                    <a:pt x="223" y="541"/>
                    <a:pt x="220" y="518"/>
                    <a:pt x="219" y="494"/>
                  </a:cubicBezTo>
                  <a:cubicBezTo>
                    <a:pt x="218" y="470"/>
                    <a:pt x="219" y="446"/>
                    <a:pt x="222" y="424"/>
                  </a:cubicBezTo>
                  <a:cubicBezTo>
                    <a:pt x="225" y="402"/>
                    <a:pt x="230" y="381"/>
                    <a:pt x="235" y="361"/>
                  </a:cubicBezTo>
                  <a:cubicBezTo>
                    <a:pt x="241" y="342"/>
                    <a:pt x="248" y="324"/>
                    <a:pt x="257" y="307"/>
                  </a:cubicBezTo>
                  <a:cubicBezTo>
                    <a:pt x="265" y="291"/>
                    <a:pt x="274" y="277"/>
                    <a:pt x="285" y="265"/>
                  </a:cubicBezTo>
                  <a:cubicBezTo>
                    <a:pt x="295"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6"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9" y="79"/>
                    <a:pt x="455" y="50"/>
                    <a:pt x="417" y="30"/>
                  </a:cubicBezTo>
                  <a:cubicBezTo>
                    <a:pt x="375" y="8"/>
                    <a:pt x="332" y="0"/>
                    <a:pt x="289" y="4"/>
                  </a:cubicBezTo>
                  <a:cubicBezTo>
                    <a:pt x="242" y="9"/>
                    <a:pt x="196" y="30"/>
                    <a:pt x="155" y="67"/>
                  </a:cubicBezTo>
                  <a:cubicBezTo>
                    <a:pt x="110" y="107"/>
                    <a:pt x="71" y="164"/>
                    <a:pt x="44" y="236"/>
                  </a:cubicBezTo>
                  <a:cubicBezTo>
                    <a:pt x="15" y="312"/>
                    <a:pt x="0" y="401"/>
                    <a:pt x="3" y="498"/>
                  </a:cubicBezTo>
                  <a:cubicBezTo>
                    <a:pt x="6" y="594"/>
                    <a:pt x="26" y="684"/>
                    <a:pt x="60" y="759"/>
                  </a:cubicBezTo>
                  <a:cubicBezTo>
                    <a:pt x="92" y="831"/>
                    <a:pt x="134" y="888"/>
                    <a:pt x="182" y="927"/>
                  </a:cubicBezTo>
                  <a:cubicBezTo>
                    <a:pt x="226" y="963"/>
                    <a:pt x="274" y="983"/>
                    <a:pt x="322" y="986"/>
                  </a:cubicBezTo>
                  <a:cubicBezTo>
                    <a:pt x="366" y="989"/>
                    <a:pt x="409" y="979"/>
                    <a:pt x="450" y="955"/>
                  </a:cubicBezTo>
                  <a:cubicBezTo>
                    <a:pt x="487" y="934"/>
                    <a:pt x="519" y="903"/>
                    <a:pt x="545" y="867"/>
                  </a:cubicBezTo>
                  <a:cubicBezTo>
                    <a:pt x="570" y="833"/>
                    <a:pt x="590" y="794"/>
                    <a:pt x="606" y="752"/>
                  </a:cubicBezTo>
                  <a:cubicBezTo>
                    <a:pt x="621" y="712"/>
                    <a:pt x="632" y="669"/>
                    <a:pt x="639"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2" y="803"/>
                    <a:pt x="530" y="818"/>
                  </a:cubicBezTo>
                  <a:cubicBezTo>
                    <a:pt x="519" y="832"/>
                    <a:pt x="506" y="846"/>
                    <a:pt x="493" y="857"/>
                  </a:cubicBezTo>
                  <a:cubicBezTo>
                    <a:pt x="479" y="869"/>
                    <a:pt x="464" y="880"/>
                    <a:pt x="447" y="888"/>
                  </a:cubicBezTo>
                  <a:cubicBezTo>
                    <a:pt x="430" y="896"/>
                    <a:pt x="413" y="902"/>
                    <a:pt x="395" y="905"/>
                  </a:cubicBezTo>
                  <a:cubicBezTo>
                    <a:pt x="377" y="908"/>
                    <a:pt x="359" y="908"/>
                    <a:pt x="340" y="905"/>
                  </a:cubicBezTo>
                  <a:cubicBezTo>
                    <a:pt x="321" y="902"/>
                    <a:pt x="302" y="896"/>
                    <a:pt x="284" y="886"/>
                  </a:cubicBezTo>
                  <a:cubicBezTo>
                    <a:pt x="264" y="877"/>
                    <a:pt x="246" y="864"/>
                    <a:pt x="228" y="847"/>
                  </a:cubicBezTo>
                  <a:cubicBezTo>
                    <a:pt x="209" y="831"/>
                    <a:pt x="192" y="810"/>
                    <a:pt x="176" y="787"/>
                  </a:cubicBezTo>
                  <a:cubicBezTo>
                    <a:pt x="160" y="763"/>
                    <a:pt x="146" y="736"/>
                    <a:pt x="133" y="706"/>
                  </a:cubicBezTo>
                  <a:cubicBezTo>
                    <a:pt x="121" y="676"/>
                    <a:pt x="110" y="643"/>
                    <a:pt x="103" y="608"/>
                  </a:cubicBezTo>
                  <a:cubicBezTo>
                    <a:pt x="96"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7" y="81"/>
                  </a:cubicBezTo>
                  <a:cubicBezTo>
                    <a:pt x="384" y="83"/>
                    <a:pt x="402" y="88"/>
                    <a:pt x="419" y="96"/>
                  </a:cubicBezTo>
                  <a:cubicBezTo>
                    <a:pt x="436" y="103"/>
                    <a:pt x="452" y="113"/>
                    <a:pt x="466" y="124"/>
                  </a:cubicBezTo>
                  <a:cubicBezTo>
                    <a:pt x="481" y="135"/>
                    <a:pt x="494" y="148"/>
                    <a:pt x="506" y="162"/>
                  </a:cubicBezTo>
                  <a:cubicBezTo>
                    <a:pt x="519" y="175"/>
                    <a:pt x="530" y="190"/>
                    <a:pt x="540" y="206"/>
                  </a:cubicBezTo>
                  <a:cubicBezTo>
                    <a:pt x="550" y="222"/>
                    <a:pt x="559" y="238"/>
                    <a:pt x="568" y="255"/>
                  </a:cubicBezTo>
                  <a:cubicBezTo>
                    <a:pt x="576" y="272"/>
                    <a:pt x="583" y="290"/>
                    <a:pt x="590" y="309"/>
                  </a:cubicBezTo>
                  <a:cubicBezTo>
                    <a:pt x="596" y="327"/>
                    <a:pt x="601" y="346"/>
                    <a:pt x="606" y="365"/>
                  </a:cubicBezTo>
                  <a:cubicBezTo>
                    <a:pt x="611" y="384"/>
                    <a:pt x="614" y="404"/>
                    <a:pt x="617" y="424"/>
                  </a:cubicBezTo>
                  <a:cubicBezTo>
                    <a:pt x="620" y="444"/>
                    <a:pt x="621" y="465"/>
                    <a:pt x="622" y="486"/>
                  </a:cubicBezTo>
                  <a:cubicBezTo>
                    <a:pt x="623" y="508"/>
                    <a:pt x="623" y="528"/>
                    <a:pt x="622" y="549"/>
                  </a:cubicBezTo>
                  <a:close/>
                  <a:moveTo>
                    <a:pt x="483" y="454"/>
                  </a:moveTo>
                  <a:cubicBezTo>
                    <a:pt x="480" y="443"/>
                    <a:pt x="475" y="433"/>
                    <a:pt x="470" y="425"/>
                  </a:cubicBezTo>
                  <a:cubicBezTo>
                    <a:pt x="465" y="416"/>
                    <a:pt x="459" y="409"/>
                    <a:pt x="452" y="404"/>
                  </a:cubicBezTo>
                  <a:cubicBezTo>
                    <a:pt x="445" y="399"/>
                    <a:pt x="438" y="396"/>
                    <a:pt x="430" y="395"/>
                  </a:cubicBezTo>
                  <a:cubicBezTo>
                    <a:pt x="422" y="394"/>
                    <a:pt x="414" y="396"/>
                    <a:pt x="406" y="400"/>
                  </a:cubicBezTo>
                  <a:cubicBezTo>
                    <a:pt x="399" y="405"/>
                    <a:pt x="393" y="411"/>
                    <a:pt x="387" y="420"/>
                  </a:cubicBezTo>
                  <a:cubicBezTo>
                    <a:pt x="381" y="429"/>
                    <a:pt x="377" y="439"/>
                    <a:pt x="374" y="451"/>
                  </a:cubicBezTo>
                  <a:cubicBezTo>
                    <a:pt x="371" y="463"/>
                    <a:pt x="370" y="477"/>
                    <a:pt x="370" y="491"/>
                  </a:cubicBezTo>
                  <a:cubicBezTo>
                    <a:pt x="371"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6" y="465"/>
                    <a:pt x="483" y="454"/>
                  </a:cubicBez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lstStyle/>
            <a:p>
              <a:endParaRPr lang="zh-CN" altLang="zh-CN">
                <a:solidFill>
                  <a:srgbClr val="000000"/>
                </a:solidFill>
                <a:latin typeface="Calibri" pitchFamily="34" charset="0"/>
                <a:sym typeface="宋体" pitchFamily="2" charset="-122"/>
              </a:endParaRPr>
            </a:p>
          </p:txBody>
        </p:sp>
      </p:grpSp>
      <p:grpSp>
        <p:nvGrpSpPr>
          <p:cNvPr id="8202" name="组合 18"/>
          <p:cNvGrpSpPr>
            <a:grpSpLocks/>
          </p:cNvGrpSpPr>
          <p:nvPr/>
        </p:nvGrpSpPr>
        <p:grpSpPr bwMode="auto">
          <a:xfrm>
            <a:off x="2347913" y="2679700"/>
            <a:ext cx="8240712" cy="2447925"/>
            <a:chOff x="0" y="0"/>
            <a:chExt cx="6411128" cy="1904999"/>
          </a:xfrm>
        </p:grpSpPr>
        <p:sp>
          <p:nvSpPr>
            <p:cNvPr id="8203" name="任意多边形 17"/>
            <p:cNvSpPr>
              <a:spLocks noChangeArrowheads="1"/>
            </p:cNvSpPr>
            <p:nvPr/>
          </p:nvSpPr>
          <p:spPr bwMode="auto">
            <a:xfrm rot="10800000">
              <a:off x="5098152" y="101815"/>
              <a:ext cx="1312976" cy="1701363"/>
            </a:xfrm>
            <a:custGeom>
              <a:avLst/>
              <a:gdLst>
                <a:gd name="T0" fmla="*/ 653834 w 1312976"/>
                <a:gd name="T1" fmla="*/ 1701363 h 1701363"/>
                <a:gd name="T2" fmla="*/ 0 w 1312976"/>
                <a:gd name="T3" fmla="*/ 1701363 h 1701363"/>
                <a:gd name="T4" fmla="*/ 261230 w 1312976"/>
                <a:gd name="T5" fmla="*/ 1361485 h 1701363"/>
                <a:gd name="T6" fmla="*/ 209105 w 1312976"/>
                <a:gd name="T7" fmla="*/ 1361485 h 1701363"/>
                <a:gd name="T8" fmla="*/ 209105 w 1312976"/>
                <a:gd name="T9" fmla="*/ 339879 h 1701363"/>
                <a:gd name="T10" fmla="*/ 261231 w 1312976"/>
                <a:gd name="T11" fmla="*/ 339879 h 1701363"/>
                <a:gd name="T12" fmla="*/ 0 w 1312976"/>
                <a:gd name="T13" fmla="*/ 0 h 1701363"/>
                <a:gd name="T14" fmla="*/ 653834 w 1312976"/>
                <a:gd name="T15" fmla="*/ 0 h 1701363"/>
                <a:gd name="T16" fmla="*/ 915065 w 1312976"/>
                <a:gd name="T17" fmla="*/ 339879 h 1701363"/>
                <a:gd name="T18" fmla="*/ 1312976 w 1312976"/>
                <a:gd name="T19" fmla="*/ 339879 h 1701363"/>
                <a:gd name="T20" fmla="*/ 1312976 w 1312976"/>
                <a:gd name="T21" fmla="*/ 1361485 h 1701363"/>
                <a:gd name="T22" fmla="*/ 915064 w 1312976"/>
                <a:gd name="T23" fmla="*/ 1361485 h 17013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12976"/>
                <a:gd name="T37" fmla="*/ 0 h 1701363"/>
                <a:gd name="T38" fmla="*/ 1312976 w 1312976"/>
                <a:gd name="T39" fmla="*/ 1701363 h 1701363"/>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12976" h="1701363">
                  <a:moveTo>
                    <a:pt x="653834" y="1701363"/>
                  </a:moveTo>
                  <a:lnTo>
                    <a:pt x="0" y="1701363"/>
                  </a:lnTo>
                  <a:lnTo>
                    <a:pt x="261230" y="1361485"/>
                  </a:lnTo>
                  <a:lnTo>
                    <a:pt x="209105" y="1361485"/>
                  </a:lnTo>
                  <a:lnTo>
                    <a:pt x="209105" y="339879"/>
                  </a:lnTo>
                  <a:lnTo>
                    <a:pt x="261231" y="339879"/>
                  </a:lnTo>
                  <a:lnTo>
                    <a:pt x="0" y="0"/>
                  </a:lnTo>
                  <a:lnTo>
                    <a:pt x="653834" y="0"/>
                  </a:lnTo>
                  <a:lnTo>
                    <a:pt x="915065" y="339879"/>
                  </a:lnTo>
                  <a:lnTo>
                    <a:pt x="1312976" y="339879"/>
                  </a:lnTo>
                  <a:lnTo>
                    <a:pt x="1312976" y="1361485"/>
                  </a:lnTo>
                  <a:lnTo>
                    <a:pt x="915064" y="1361485"/>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latin typeface="宋体" pitchFamily="2" charset="-122"/>
                <a:sym typeface="宋体" pitchFamily="2" charset="-122"/>
              </a:endParaRPr>
            </a:p>
          </p:txBody>
        </p:sp>
        <p:sp>
          <p:nvSpPr>
            <p:cNvPr id="8204" name="任意多边形 15"/>
            <p:cNvSpPr>
              <a:spLocks noChangeArrowheads="1"/>
            </p:cNvSpPr>
            <p:nvPr/>
          </p:nvSpPr>
          <p:spPr bwMode="auto">
            <a:xfrm rot="5400000">
              <a:off x="4092663" y="342542"/>
              <a:ext cx="1021607" cy="1219907"/>
            </a:xfrm>
            <a:custGeom>
              <a:avLst/>
              <a:gdLst>
                <a:gd name="T0" fmla="*/ 0 w 1021607"/>
                <a:gd name="T1" fmla="*/ 1219907 h 1219907"/>
                <a:gd name="T2" fmla="*/ 0 w 1021607"/>
                <a:gd name="T3" fmla="*/ 116036 h 1219907"/>
                <a:gd name="T4" fmla="*/ 381631 w 1021607"/>
                <a:gd name="T5" fmla="*/ 116036 h 1219907"/>
                <a:gd name="T6" fmla="*/ 510804 w 1021607"/>
                <a:gd name="T7" fmla="*/ 0 h 1219907"/>
                <a:gd name="T8" fmla="*/ 639977 w 1021607"/>
                <a:gd name="T9" fmla="*/ 116036 h 1219907"/>
                <a:gd name="T10" fmla="*/ 1021607 w 1021607"/>
                <a:gd name="T11" fmla="*/ 116036 h 1219907"/>
                <a:gd name="T12" fmla="*/ 1021607 w 1021607"/>
                <a:gd name="T13" fmla="*/ 1219907 h 1219907"/>
                <a:gd name="T14" fmla="*/ 0 60000 65536"/>
                <a:gd name="T15" fmla="*/ 0 60000 65536"/>
                <a:gd name="T16" fmla="*/ 0 60000 65536"/>
                <a:gd name="T17" fmla="*/ 0 60000 65536"/>
                <a:gd name="T18" fmla="*/ 0 60000 65536"/>
                <a:gd name="T19" fmla="*/ 0 60000 65536"/>
                <a:gd name="T20" fmla="*/ 0 60000 65536"/>
                <a:gd name="T21" fmla="*/ 0 w 1021607"/>
                <a:gd name="T22" fmla="*/ 0 h 1219907"/>
                <a:gd name="T23" fmla="*/ 1021607 w 1021607"/>
                <a:gd name="T24" fmla="*/ 1219907 h 12199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5" name="任意多边形 14"/>
            <p:cNvSpPr>
              <a:spLocks noChangeArrowheads="1"/>
            </p:cNvSpPr>
            <p:nvPr/>
          </p:nvSpPr>
          <p:spPr bwMode="auto">
            <a:xfrm rot="5400000">
              <a:off x="3012057" y="342543"/>
              <a:ext cx="1021607" cy="1219907"/>
            </a:xfrm>
            <a:custGeom>
              <a:avLst/>
              <a:gdLst>
                <a:gd name="T0" fmla="*/ 0 w 1021607"/>
                <a:gd name="T1" fmla="*/ 1219907 h 1219907"/>
                <a:gd name="T2" fmla="*/ 0 w 1021607"/>
                <a:gd name="T3" fmla="*/ 116036 h 1219907"/>
                <a:gd name="T4" fmla="*/ 381631 w 1021607"/>
                <a:gd name="T5" fmla="*/ 116036 h 1219907"/>
                <a:gd name="T6" fmla="*/ 510804 w 1021607"/>
                <a:gd name="T7" fmla="*/ 0 h 1219907"/>
                <a:gd name="T8" fmla="*/ 639977 w 1021607"/>
                <a:gd name="T9" fmla="*/ 116036 h 1219907"/>
                <a:gd name="T10" fmla="*/ 1021607 w 1021607"/>
                <a:gd name="T11" fmla="*/ 116036 h 1219907"/>
                <a:gd name="T12" fmla="*/ 1021607 w 1021607"/>
                <a:gd name="T13" fmla="*/ 1219907 h 1219907"/>
                <a:gd name="T14" fmla="*/ 0 60000 65536"/>
                <a:gd name="T15" fmla="*/ 0 60000 65536"/>
                <a:gd name="T16" fmla="*/ 0 60000 65536"/>
                <a:gd name="T17" fmla="*/ 0 60000 65536"/>
                <a:gd name="T18" fmla="*/ 0 60000 65536"/>
                <a:gd name="T19" fmla="*/ 0 60000 65536"/>
                <a:gd name="T20" fmla="*/ 0 60000 65536"/>
                <a:gd name="T21" fmla="*/ 0 w 1021607"/>
                <a:gd name="T22" fmla="*/ 0 h 1219907"/>
                <a:gd name="T23" fmla="*/ 1021607 w 1021607"/>
                <a:gd name="T24" fmla="*/ 1219907 h 12199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6" name="任意多边形 13"/>
            <p:cNvSpPr>
              <a:spLocks noChangeArrowheads="1"/>
            </p:cNvSpPr>
            <p:nvPr/>
          </p:nvSpPr>
          <p:spPr bwMode="auto">
            <a:xfrm rot="5400000">
              <a:off x="1907420" y="342544"/>
              <a:ext cx="1021607" cy="1219907"/>
            </a:xfrm>
            <a:custGeom>
              <a:avLst/>
              <a:gdLst>
                <a:gd name="T0" fmla="*/ 0 w 1021607"/>
                <a:gd name="T1" fmla="*/ 1219907 h 1219907"/>
                <a:gd name="T2" fmla="*/ 0 w 1021607"/>
                <a:gd name="T3" fmla="*/ 116036 h 1219907"/>
                <a:gd name="T4" fmla="*/ 381631 w 1021607"/>
                <a:gd name="T5" fmla="*/ 116036 h 1219907"/>
                <a:gd name="T6" fmla="*/ 510804 w 1021607"/>
                <a:gd name="T7" fmla="*/ 0 h 1219907"/>
                <a:gd name="T8" fmla="*/ 639977 w 1021607"/>
                <a:gd name="T9" fmla="*/ 116036 h 1219907"/>
                <a:gd name="T10" fmla="*/ 1021607 w 1021607"/>
                <a:gd name="T11" fmla="*/ 116036 h 1219907"/>
                <a:gd name="T12" fmla="*/ 1021607 w 1021607"/>
                <a:gd name="T13" fmla="*/ 1219907 h 1219907"/>
                <a:gd name="T14" fmla="*/ 0 60000 65536"/>
                <a:gd name="T15" fmla="*/ 0 60000 65536"/>
                <a:gd name="T16" fmla="*/ 0 60000 65536"/>
                <a:gd name="T17" fmla="*/ 0 60000 65536"/>
                <a:gd name="T18" fmla="*/ 0 60000 65536"/>
                <a:gd name="T19" fmla="*/ 0 60000 65536"/>
                <a:gd name="T20" fmla="*/ 0 60000 65536"/>
                <a:gd name="T21" fmla="*/ 0 w 1021607"/>
                <a:gd name="T22" fmla="*/ 0 h 1219907"/>
                <a:gd name="T23" fmla="*/ 1021607 w 1021607"/>
                <a:gd name="T24" fmla="*/ 1219907 h 121990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07" name="任意多边形 10"/>
            <p:cNvSpPr>
              <a:spLocks noChangeArrowheads="1"/>
            </p:cNvSpPr>
            <p:nvPr/>
          </p:nvSpPr>
          <p:spPr bwMode="auto">
            <a:xfrm rot="16200000">
              <a:off x="4762" y="-4762"/>
              <a:ext cx="1904999" cy="1914523"/>
            </a:xfrm>
            <a:custGeom>
              <a:avLst/>
              <a:gdLst>
                <a:gd name="T0" fmla="*/ 1904845 w 1904999"/>
                <a:gd name="T1" fmla="*/ 1752153 h 1914523"/>
                <a:gd name="T2" fmla="*/ 1877202 w 1904999"/>
                <a:gd name="T3" fmla="*/ 1803749 h 1914523"/>
                <a:gd name="T4" fmla="*/ 1875316 w 1904999"/>
                <a:gd name="T5" fmla="*/ 1806080 h 1914523"/>
                <a:gd name="T6" fmla="*/ 1694971 w 1904999"/>
                <a:gd name="T7" fmla="*/ 1808463 h 1914523"/>
                <a:gd name="T8" fmla="*/ 1070569 w 1904999"/>
                <a:gd name="T9" fmla="*/ 1808462 h 1914523"/>
                <a:gd name="T10" fmla="*/ 952500 w 1904999"/>
                <a:gd name="T11" fmla="*/ 1914523 h 1914523"/>
                <a:gd name="T12" fmla="*/ 834430 w 1904999"/>
                <a:gd name="T13" fmla="*/ 1808461 h 1914523"/>
                <a:gd name="T14" fmla="*/ 196759 w 1904999"/>
                <a:gd name="T15" fmla="*/ 1808459 h 1914523"/>
                <a:gd name="T16" fmla="*/ 29203 w 1904999"/>
                <a:gd name="T17" fmla="*/ 1806079 h 1914523"/>
                <a:gd name="T18" fmla="*/ 27317 w 1904999"/>
                <a:gd name="T19" fmla="*/ 1803748 h 1914523"/>
                <a:gd name="T20" fmla="*/ 2898 w 1904999"/>
                <a:gd name="T21" fmla="*/ 1724324 h 1914523"/>
                <a:gd name="T22" fmla="*/ 815756 w 1904999"/>
                <a:gd name="T23" fmla="*/ 123258 h 1914523"/>
                <a:gd name="T24" fmla="*/ 833024 w 1904999"/>
                <a:gd name="T25" fmla="*/ 91381 h 1914523"/>
                <a:gd name="T26" fmla="*/ 955923 w 1904999"/>
                <a:gd name="T27" fmla="*/ 601 h 1914523"/>
                <a:gd name="T28" fmla="*/ 959324 w 1904999"/>
                <a:gd name="T29" fmla="*/ 0 h 1914523"/>
                <a:gd name="T30" fmla="*/ 1078826 w 1904999"/>
                <a:gd name="T31" fmla="*/ 91381 h 1914523"/>
                <a:gd name="T32" fmla="*/ 1148780 w 1904999"/>
                <a:gd name="T33" fmla="*/ 220519 h 1914523"/>
                <a:gd name="T34" fmla="*/ 1623257 w 1904999"/>
                <a:gd name="T35" fmla="*/ 1155085 h 1914523"/>
                <a:gd name="T36" fmla="*/ 1620212 w 1904999"/>
                <a:gd name="T37" fmla="*/ 1153362 h 1914523"/>
                <a:gd name="T38" fmla="*/ 1883174 w 1904999"/>
                <a:gd name="T39" fmla="*/ 1670667 h 1914523"/>
                <a:gd name="T40" fmla="*/ 1904845 w 1904999"/>
                <a:gd name="T41" fmla="*/ 1752153 h 191452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1904999"/>
                <a:gd name="T64" fmla="*/ 0 h 1914523"/>
                <a:gd name="T65" fmla="*/ 1904999 w 1904999"/>
                <a:gd name="T66" fmla="*/ 1914523 h 191452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1904999" h="1914523">
                  <a:moveTo>
                    <a:pt x="1904845" y="1752153"/>
                  </a:moveTo>
                  <a:cubicBezTo>
                    <a:pt x="1903540" y="1774608"/>
                    <a:pt x="1894016" y="1792082"/>
                    <a:pt x="1877202" y="1803749"/>
                  </a:cubicBezTo>
                  <a:cubicBezTo>
                    <a:pt x="1876917" y="1804790"/>
                    <a:pt x="1905689" y="1805294"/>
                    <a:pt x="1875316" y="1806080"/>
                  </a:cubicBezTo>
                  <a:cubicBezTo>
                    <a:pt x="1844945" y="1806866"/>
                    <a:pt x="1832201" y="1809506"/>
                    <a:pt x="1694971" y="1808463"/>
                  </a:cubicBezTo>
                  <a:lnTo>
                    <a:pt x="1070569" y="1808462"/>
                  </a:lnTo>
                  <a:lnTo>
                    <a:pt x="952500" y="1914523"/>
                  </a:lnTo>
                  <a:lnTo>
                    <a:pt x="834430" y="1808461"/>
                  </a:lnTo>
                  <a:lnTo>
                    <a:pt x="196759" y="1808459"/>
                  </a:lnTo>
                  <a:cubicBezTo>
                    <a:pt x="94828" y="1809500"/>
                    <a:pt x="60068" y="1830323"/>
                    <a:pt x="29203" y="1806079"/>
                  </a:cubicBezTo>
                  <a:cubicBezTo>
                    <a:pt x="28391" y="1805443"/>
                    <a:pt x="28332" y="1804453"/>
                    <a:pt x="27317" y="1803748"/>
                  </a:cubicBezTo>
                  <a:cubicBezTo>
                    <a:pt x="4061" y="1787610"/>
                    <a:pt x="-5249" y="1760366"/>
                    <a:pt x="2898" y="1724324"/>
                  </a:cubicBezTo>
                  <a:lnTo>
                    <a:pt x="815756" y="123258"/>
                  </a:lnTo>
                  <a:lnTo>
                    <a:pt x="833024" y="91381"/>
                  </a:lnTo>
                  <a:cubicBezTo>
                    <a:pt x="866887" y="28860"/>
                    <a:pt x="911551" y="-1578"/>
                    <a:pt x="955923" y="601"/>
                  </a:cubicBezTo>
                  <a:cubicBezTo>
                    <a:pt x="957052" y="24"/>
                    <a:pt x="958190" y="0"/>
                    <a:pt x="959324" y="0"/>
                  </a:cubicBezTo>
                  <a:cubicBezTo>
                    <a:pt x="1002574" y="0"/>
                    <a:pt x="1045826" y="30460"/>
                    <a:pt x="1078826" y="91381"/>
                  </a:cubicBezTo>
                  <a:lnTo>
                    <a:pt x="1148780" y="220519"/>
                  </a:lnTo>
                  <a:lnTo>
                    <a:pt x="1623257" y="1155085"/>
                  </a:lnTo>
                  <a:lnTo>
                    <a:pt x="1620212" y="1153362"/>
                  </a:lnTo>
                  <a:lnTo>
                    <a:pt x="1883174" y="1670667"/>
                  </a:lnTo>
                  <a:cubicBezTo>
                    <a:pt x="1899236" y="1702261"/>
                    <a:pt x="1906150" y="1729698"/>
                    <a:pt x="1904845" y="1752153"/>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grpSp>
        <p:nvGrpSpPr>
          <p:cNvPr id="8208" name="Group 4"/>
          <p:cNvGrpSpPr>
            <a:grpSpLocks/>
          </p:cNvGrpSpPr>
          <p:nvPr/>
        </p:nvGrpSpPr>
        <p:grpSpPr bwMode="auto">
          <a:xfrm>
            <a:off x="6572250" y="3668713"/>
            <a:ext cx="436563" cy="458787"/>
            <a:chOff x="0" y="0"/>
            <a:chExt cx="472" cy="496"/>
          </a:xfrm>
        </p:grpSpPr>
        <p:sp>
          <p:nvSpPr>
            <p:cNvPr id="8209" name="Freeform 5"/>
            <p:cNvSpPr>
              <a:spLocks noChangeArrowheads="1"/>
            </p:cNvSpPr>
            <p:nvPr/>
          </p:nvSpPr>
          <p:spPr bwMode="auto">
            <a:xfrm>
              <a:off x="0" y="0"/>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2"/>
                <a:gd name="T79" fmla="*/ 0 h 294"/>
                <a:gd name="T80" fmla="*/ 472 w 472"/>
                <a:gd name="T81" fmla="*/ 294 h 29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2" h="294">
                  <a:moveTo>
                    <a:pt x="295" y="25"/>
                  </a:moveTo>
                  <a:lnTo>
                    <a:pt x="350" y="76"/>
                  </a:lnTo>
                  <a:lnTo>
                    <a:pt x="270" y="156"/>
                  </a:lnTo>
                  <a:lnTo>
                    <a:pt x="228" y="118"/>
                  </a:lnTo>
                  <a:lnTo>
                    <a:pt x="228" y="118"/>
                  </a:lnTo>
                  <a:lnTo>
                    <a:pt x="181" y="67"/>
                  </a:lnTo>
                  <a:lnTo>
                    <a:pt x="177" y="67"/>
                  </a:lnTo>
                  <a:lnTo>
                    <a:pt x="177" y="67"/>
                  </a:lnTo>
                  <a:lnTo>
                    <a:pt x="131" y="118"/>
                  </a:lnTo>
                  <a:lnTo>
                    <a:pt x="131" y="118"/>
                  </a:lnTo>
                  <a:lnTo>
                    <a:pt x="0" y="244"/>
                  </a:lnTo>
                  <a:lnTo>
                    <a:pt x="50" y="294"/>
                  </a:lnTo>
                  <a:lnTo>
                    <a:pt x="177" y="168"/>
                  </a:lnTo>
                  <a:lnTo>
                    <a:pt x="219" y="206"/>
                  </a:lnTo>
                  <a:lnTo>
                    <a:pt x="219" y="206"/>
                  </a:lnTo>
                  <a:lnTo>
                    <a:pt x="266" y="257"/>
                  </a:lnTo>
                  <a:lnTo>
                    <a:pt x="270" y="257"/>
                  </a:lnTo>
                  <a:lnTo>
                    <a:pt x="270" y="257"/>
                  </a:lnTo>
                  <a:lnTo>
                    <a:pt x="316" y="206"/>
                  </a:lnTo>
                  <a:lnTo>
                    <a:pt x="316" y="206"/>
                  </a:lnTo>
                  <a:lnTo>
                    <a:pt x="396" y="126"/>
                  </a:lnTo>
                  <a:lnTo>
                    <a:pt x="451" y="177"/>
                  </a:lnTo>
                  <a:lnTo>
                    <a:pt x="460" y="88"/>
                  </a:lnTo>
                  <a:lnTo>
                    <a:pt x="472" y="0"/>
                  </a:lnTo>
                  <a:lnTo>
                    <a:pt x="384" y="13"/>
                  </a:lnTo>
                  <a:lnTo>
                    <a:pt x="295" y="25"/>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0" name="Rectangle 6"/>
            <p:cNvSpPr>
              <a:spLocks noChangeArrowheads="1"/>
            </p:cNvSpPr>
            <p:nvPr/>
          </p:nvSpPr>
          <p:spPr bwMode="auto">
            <a:xfrm>
              <a:off x="29" y="378"/>
              <a:ext cx="85" cy="11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1" name="Rectangle 7"/>
            <p:cNvSpPr>
              <a:spLocks noChangeArrowheads="1"/>
            </p:cNvSpPr>
            <p:nvPr/>
          </p:nvSpPr>
          <p:spPr bwMode="auto">
            <a:xfrm>
              <a:off x="152" y="273"/>
              <a:ext cx="80" cy="22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2" name="Rectangle 8"/>
            <p:cNvSpPr>
              <a:spLocks noChangeArrowheads="1"/>
            </p:cNvSpPr>
            <p:nvPr/>
          </p:nvSpPr>
          <p:spPr bwMode="auto">
            <a:xfrm>
              <a:off x="270" y="328"/>
              <a:ext cx="84" cy="168"/>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3" name="Rectangle 9"/>
            <p:cNvSpPr>
              <a:spLocks noChangeArrowheads="1"/>
            </p:cNvSpPr>
            <p:nvPr/>
          </p:nvSpPr>
          <p:spPr bwMode="auto">
            <a:xfrm>
              <a:off x="388" y="223"/>
              <a:ext cx="80" cy="273"/>
            </a:xfrm>
            <a:prstGeom prst="rect">
              <a:avLst/>
            </a:pr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grpSp>
      <p:sp>
        <p:nvSpPr>
          <p:cNvPr id="8214" name="Freeform 13"/>
          <p:cNvSpPr>
            <a:spLocks noEditPoints="1" noChangeArrowheads="1"/>
          </p:cNvSpPr>
          <p:nvPr/>
        </p:nvSpPr>
        <p:spPr bwMode="auto">
          <a:xfrm>
            <a:off x="5124450" y="3678238"/>
            <a:ext cx="450850" cy="441325"/>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192"/>
              <a:gd name="T82" fmla="*/ 0 h 188"/>
              <a:gd name="T83" fmla="*/ 192 w 192"/>
              <a:gd name="T84" fmla="*/ 188 h 188"/>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5" name="Freeform 21"/>
          <p:cNvSpPr>
            <a:spLocks noEditPoints="1" noChangeArrowheads="1"/>
          </p:cNvSpPr>
          <p:nvPr/>
        </p:nvSpPr>
        <p:spPr bwMode="auto">
          <a:xfrm>
            <a:off x="8020050" y="3660775"/>
            <a:ext cx="473075" cy="474663"/>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01"/>
              <a:gd name="T100" fmla="*/ 0 h 202"/>
              <a:gd name="T101" fmla="*/ 201 w 201"/>
              <a:gd name="T102" fmla="*/ 202 h 20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6" name="Freeform 25"/>
          <p:cNvSpPr>
            <a:spLocks noEditPoints="1" noChangeArrowheads="1"/>
          </p:cNvSpPr>
          <p:nvPr/>
        </p:nvSpPr>
        <p:spPr bwMode="auto">
          <a:xfrm>
            <a:off x="9483725" y="3663950"/>
            <a:ext cx="466725" cy="469900"/>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99"/>
              <a:gd name="T178" fmla="*/ 0 h 200"/>
              <a:gd name="T179" fmla="*/ 199 w 199"/>
              <a:gd name="T180" fmla="*/ 200 h 200"/>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8217" name="文本框 28"/>
          <p:cNvSpPr>
            <a:spLocks noChangeArrowheads="1"/>
          </p:cNvSpPr>
          <p:nvPr/>
        </p:nvSpPr>
        <p:spPr bwMode="auto">
          <a:xfrm>
            <a:off x="4733925" y="1816100"/>
            <a:ext cx="1798638"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200">
                <a:solidFill>
                  <a:srgbClr val="3B3B3B"/>
                </a:solidFill>
                <a:latin typeface="微软雅黑" pitchFamily="34" charset="-122"/>
                <a:ea typeface="微软雅黑" pitchFamily="34" charset="-122"/>
                <a:sym typeface="宋体" pitchFamily="2" charset="-122"/>
              </a:rPr>
              <a:t>点击此处添加文字说明</a:t>
            </a:r>
            <a:endParaRPr lang="en-US" altLang="zh-CN" sz="1200">
              <a:solidFill>
                <a:srgbClr val="3B3B3B"/>
              </a:solidFill>
              <a:latin typeface="微软雅黑" pitchFamily="34" charset="-122"/>
              <a:ea typeface="微软雅黑" pitchFamily="34" charset="-122"/>
              <a:sym typeface="宋体" pitchFamily="2" charset="-122"/>
            </a:endParaRPr>
          </a:p>
          <a:p>
            <a:r>
              <a:rPr lang="zh-CN" altLang="en-US" sz="1200">
                <a:solidFill>
                  <a:srgbClr val="3B3B3B"/>
                </a:solidFill>
                <a:latin typeface="微软雅黑" pitchFamily="34" charset="-122"/>
                <a:ea typeface="微软雅黑" pitchFamily="34" charset="-122"/>
                <a:sym typeface="宋体" pitchFamily="2" charset="-122"/>
              </a:rPr>
              <a:t>点击此处添加文字说明</a:t>
            </a:r>
          </a:p>
          <a:p>
            <a:r>
              <a:rPr lang="zh-CN" altLang="en-US" sz="1200">
                <a:solidFill>
                  <a:srgbClr val="3B3B3B"/>
                </a:solidFill>
                <a:latin typeface="微软雅黑" pitchFamily="34" charset="-122"/>
                <a:ea typeface="微软雅黑" pitchFamily="34" charset="-122"/>
                <a:sym typeface="宋体" pitchFamily="2" charset="-122"/>
              </a:rPr>
              <a:t>点击此处添加文字说明</a:t>
            </a:r>
          </a:p>
        </p:txBody>
      </p:sp>
      <p:sp>
        <p:nvSpPr>
          <p:cNvPr id="8218" name="文本框 29"/>
          <p:cNvSpPr>
            <a:spLocks noChangeArrowheads="1"/>
          </p:cNvSpPr>
          <p:nvPr/>
        </p:nvSpPr>
        <p:spPr bwMode="auto">
          <a:xfrm>
            <a:off x="4733925" y="2557463"/>
            <a:ext cx="1468438"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3B3B3B"/>
                </a:solidFill>
                <a:latin typeface="微软雅黑" pitchFamily="34" charset="-122"/>
                <a:ea typeface="微软雅黑" pitchFamily="34" charset="-122"/>
                <a:sym typeface="宋体" pitchFamily="2" charset="-122"/>
              </a:rPr>
              <a:t>添加标题</a:t>
            </a:r>
          </a:p>
        </p:txBody>
      </p:sp>
      <p:sp>
        <p:nvSpPr>
          <p:cNvPr id="8219" name="文本框 30"/>
          <p:cNvSpPr>
            <a:spLocks noChangeArrowheads="1"/>
          </p:cNvSpPr>
          <p:nvPr/>
        </p:nvSpPr>
        <p:spPr bwMode="auto">
          <a:xfrm>
            <a:off x="7480300" y="1806575"/>
            <a:ext cx="1800225"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200">
                <a:solidFill>
                  <a:srgbClr val="3B3B3B"/>
                </a:solidFill>
                <a:latin typeface="微软雅黑" pitchFamily="34" charset="-122"/>
                <a:ea typeface="微软雅黑" pitchFamily="34" charset="-122"/>
                <a:sym typeface="宋体" pitchFamily="2" charset="-122"/>
              </a:rPr>
              <a:t>点击此处添加文字说明</a:t>
            </a:r>
            <a:endParaRPr lang="en-US" altLang="zh-CN" sz="1200">
              <a:solidFill>
                <a:srgbClr val="3B3B3B"/>
              </a:solidFill>
              <a:latin typeface="微软雅黑" pitchFamily="34" charset="-122"/>
              <a:ea typeface="微软雅黑" pitchFamily="34" charset="-122"/>
              <a:sym typeface="宋体" pitchFamily="2" charset="-122"/>
            </a:endParaRPr>
          </a:p>
          <a:p>
            <a:r>
              <a:rPr lang="zh-CN" altLang="en-US" sz="1200">
                <a:solidFill>
                  <a:srgbClr val="3B3B3B"/>
                </a:solidFill>
                <a:latin typeface="微软雅黑" pitchFamily="34" charset="-122"/>
                <a:ea typeface="微软雅黑" pitchFamily="34" charset="-122"/>
                <a:sym typeface="宋体" pitchFamily="2" charset="-122"/>
              </a:rPr>
              <a:t>点击此处添加文字说明</a:t>
            </a:r>
          </a:p>
          <a:p>
            <a:r>
              <a:rPr lang="zh-CN" altLang="en-US" sz="1200">
                <a:solidFill>
                  <a:srgbClr val="3B3B3B"/>
                </a:solidFill>
                <a:latin typeface="微软雅黑" pitchFamily="34" charset="-122"/>
                <a:ea typeface="微软雅黑" pitchFamily="34" charset="-122"/>
                <a:sym typeface="宋体" pitchFamily="2" charset="-122"/>
              </a:rPr>
              <a:t>点击此处添加文字说明</a:t>
            </a:r>
          </a:p>
        </p:txBody>
      </p:sp>
      <p:sp>
        <p:nvSpPr>
          <p:cNvPr id="8220" name="文本框 31"/>
          <p:cNvSpPr>
            <a:spLocks noChangeArrowheads="1"/>
          </p:cNvSpPr>
          <p:nvPr/>
        </p:nvSpPr>
        <p:spPr bwMode="auto">
          <a:xfrm>
            <a:off x="7480300" y="2549525"/>
            <a:ext cx="1470025"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3B3B3B"/>
                </a:solidFill>
                <a:latin typeface="微软雅黑" pitchFamily="34" charset="-122"/>
                <a:ea typeface="微软雅黑" pitchFamily="34" charset="-122"/>
                <a:sym typeface="宋体" pitchFamily="2" charset="-122"/>
              </a:rPr>
              <a:t>添加标题</a:t>
            </a:r>
          </a:p>
        </p:txBody>
      </p:sp>
      <p:sp>
        <p:nvSpPr>
          <p:cNvPr id="8221" name="文本框 32"/>
          <p:cNvSpPr>
            <a:spLocks noChangeArrowheads="1"/>
          </p:cNvSpPr>
          <p:nvPr/>
        </p:nvSpPr>
        <p:spPr bwMode="auto">
          <a:xfrm>
            <a:off x="6069013" y="5181600"/>
            <a:ext cx="179863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200">
                <a:solidFill>
                  <a:srgbClr val="3B3B3B"/>
                </a:solidFill>
                <a:latin typeface="微软雅黑" pitchFamily="34" charset="-122"/>
                <a:ea typeface="微软雅黑" pitchFamily="34" charset="-122"/>
                <a:sym typeface="宋体" pitchFamily="2" charset="-122"/>
              </a:rPr>
              <a:t>点击此处添加文字说明</a:t>
            </a:r>
            <a:endParaRPr lang="en-US" altLang="zh-CN" sz="1200">
              <a:solidFill>
                <a:srgbClr val="3B3B3B"/>
              </a:solidFill>
              <a:latin typeface="微软雅黑" pitchFamily="34" charset="-122"/>
              <a:ea typeface="微软雅黑" pitchFamily="34" charset="-122"/>
              <a:sym typeface="宋体" pitchFamily="2" charset="-122"/>
            </a:endParaRPr>
          </a:p>
          <a:p>
            <a:r>
              <a:rPr lang="zh-CN" altLang="en-US" sz="1200">
                <a:solidFill>
                  <a:srgbClr val="3B3B3B"/>
                </a:solidFill>
                <a:latin typeface="微软雅黑" pitchFamily="34" charset="-122"/>
                <a:ea typeface="微软雅黑" pitchFamily="34" charset="-122"/>
                <a:sym typeface="宋体" pitchFamily="2" charset="-122"/>
              </a:rPr>
              <a:t>点击此处添加文字说明</a:t>
            </a:r>
          </a:p>
          <a:p>
            <a:r>
              <a:rPr lang="zh-CN" altLang="en-US" sz="1200">
                <a:solidFill>
                  <a:srgbClr val="3B3B3B"/>
                </a:solidFill>
                <a:latin typeface="微软雅黑" pitchFamily="34" charset="-122"/>
                <a:ea typeface="微软雅黑" pitchFamily="34" charset="-122"/>
                <a:sym typeface="宋体" pitchFamily="2" charset="-122"/>
              </a:rPr>
              <a:t>点击此处添加文字说明</a:t>
            </a:r>
          </a:p>
        </p:txBody>
      </p:sp>
      <p:sp>
        <p:nvSpPr>
          <p:cNvPr id="8222" name="文本框 33"/>
          <p:cNvSpPr>
            <a:spLocks noChangeArrowheads="1"/>
          </p:cNvSpPr>
          <p:nvPr/>
        </p:nvSpPr>
        <p:spPr bwMode="auto">
          <a:xfrm>
            <a:off x="6069013" y="4703763"/>
            <a:ext cx="1468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3B3B3B"/>
                </a:solidFill>
                <a:latin typeface="微软雅黑" pitchFamily="34" charset="-122"/>
                <a:ea typeface="微软雅黑" pitchFamily="34" charset="-122"/>
                <a:sym typeface="宋体" pitchFamily="2" charset="-122"/>
              </a:rPr>
              <a:t>添加标题</a:t>
            </a:r>
          </a:p>
        </p:txBody>
      </p:sp>
      <p:sp>
        <p:nvSpPr>
          <p:cNvPr id="8223" name="文本框 34"/>
          <p:cNvSpPr>
            <a:spLocks noChangeArrowheads="1"/>
          </p:cNvSpPr>
          <p:nvPr/>
        </p:nvSpPr>
        <p:spPr bwMode="auto">
          <a:xfrm>
            <a:off x="9021763" y="5692775"/>
            <a:ext cx="1798637" cy="647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1200">
                <a:solidFill>
                  <a:srgbClr val="3B3B3B"/>
                </a:solidFill>
                <a:latin typeface="微软雅黑" pitchFamily="34" charset="-122"/>
                <a:ea typeface="微软雅黑" pitchFamily="34" charset="-122"/>
                <a:sym typeface="宋体" pitchFamily="2" charset="-122"/>
              </a:rPr>
              <a:t>点击此处添加文字说明</a:t>
            </a:r>
            <a:endParaRPr lang="en-US" altLang="zh-CN" sz="1200">
              <a:solidFill>
                <a:srgbClr val="3B3B3B"/>
              </a:solidFill>
              <a:latin typeface="微软雅黑" pitchFamily="34" charset="-122"/>
              <a:ea typeface="微软雅黑" pitchFamily="34" charset="-122"/>
              <a:sym typeface="宋体" pitchFamily="2" charset="-122"/>
            </a:endParaRPr>
          </a:p>
          <a:p>
            <a:r>
              <a:rPr lang="zh-CN" altLang="en-US" sz="1200">
                <a:solidFill>
                  <a:srgbClr val="3B3B3B"/>
                </a:solidFill>
                <a:latin typeface="微软雅黑" pitchFamily="34" charset="-122"/>
                <a:ea typeface="微软雅黑" pitchFamily="34" charset="-122"/>
                <a:sym typeface="宋体" pitchFamily="2" charset="-122"/>
              </a:rPr>
              <a:t>点击此处添加文字说明</a:t>
            </a:r>
          </a:p>
          <a:p>
            <a:r>
              <a:rPr lang="zh-CN" altLang="en-US" sz="1200">
                <a:solidFill>
                  <a:srgbClr val="3B3B3B"/>
                </a:solidFill>
                <a:latin typeface="微软雅黑" pitchFamily="34" charset="-122"/>
                <a:ea typeface="微软雅黑" pitchFamily="34" charset="-122"/>
                <a:sym typeface="宋体" pitchFamily="2" charset="-122"/>
              </a:rPr>
              <a:t>点击此处添加文字说明</a:t>
            </a:r>
          </a:p>
        </p:txBody>
      </p:sp>
      <p:sp>
        <p:nvSpPr>
          <p:cNvPr id="8224" name="文本框 35"/>
          <p:cNvSpPr>
            <a:spLocks noChangeArrowheads="1"/>
          </p:cNvSpPr>
          <p:nvPr/>
        </p:nvSpPr>
        <p:spPr bwMode="auto">
          <a:xfrm>
            <a:off x="9021763" y="5214938"/>
            <a:ext cx="1468437" cy="4000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r>
              <a:rPr lang="zh-CN" altLang="en-US" sz="2000" b="1">
                <a:solidFill>
                  <a:srgbClr val="3B3B3B"/>
                </a:solidFill>
                <a:latin typeface="微软雅黑" pitchFamily="34" charset="-122"/>
                <a:ea typeface="微软雅黑" pitchFamily="34" charset="-122"/>
                <a:sym typeface="宋体" pitchFamily="2" charset="-122"/>
              </a:rPr>
              <a:t>添加标题</a:t>
            </a:r>
          </a:p>
        </p:txBody>
      </p:sp>
    </p:spTree>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9219"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9220"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9221"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nvGrpSpPr>
          <p:cNvPr id="9222" name="组合 1"/>
          <p:cNvGrpSpPr>
            <a:grpSpLocks/>
          </p:cNvGrpSpPr>
          <p:nvPr/>
        </p:nvGrpSpPr>
        <p:grpSpPr bwMode="auto">
          <a:xfrm>
            <a:off x="2232025" y="2701925"/>
            <a:ext cx="7554913" cy="1441450"/>
            <a:chOff x="0" y="0"/>
            <a:chExt cx="6032665" cy="1152128"/>
          </a:xfrm>
        </p:grpSpPr>
        <p:sp>
          <p:nvSpPr>
            <p:cNvPr id="9223" name="直接连接符 2"/>
            <p:cNvSpPr>
              <a:spLocks noChangeShapeType="1"/>
            </p:cNvSpPr>
            <p:nvPr/>
          </p:nvSpPr>
          <p:spPr bwMode="auto">
            <a:xfrm>
              <a:off x="0" y="504056"/>
              <a:ext cx="6032665" cy="1"/>
            </a:xfrm>
            <a:prstGeom prst="line">
              <a:avLst/>
            </a:prstGeom>
            <a:noFill/>
            <a:ln w="6350" cap="flat" cmpd="sng">
              <a:solidFill>
                <a:srgbClr val="7F7F7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9224" name="直接箭头连接符 3"/>
            <p:cNvSpPr>
              <a:spLocks noChangeShapeType="1"/>
            </p:cNvSpPr>
            <p:nvPr/>
          </p:nvSpPr>
          <p:spPr bwMode="auto">
            <a:xfrm>
              <a:off x="0" y="504056"/>
              <a:ext cx="1" cy="648072"/>
            </a:xfrm>
            <a:prstGeom prst="straightConnector1">
              <a:avLst/>
            </a:prstGeom>
            <a:noFill/>
            <a:ln w="6350" cap="flat" cmpd="sng">
              <a:solidFill>
                <a:srgbClr val="7F7F7F"/>
              </a:solidFill>
              <a:miter lim="800000"/>
              <a:headEnd/>
              <a:tailEnd type="arrow" w="med" len="med"/>
            </a:ln>
            <a:extLst>
              <a:ext uri="{909E8E84-426E-40DD-AFC4-6F175D3DCCD1}">
                <a14:hiddenFill xmlns:a14="http://schemas.microsoft.com/office/drawing/2010/main" xmlns="">
                  <a:noFill/>
                </a14:hiddenFill>
              </a:ext>
            </a:extLst>
          </p:spPr>
          <p:txBody>
            <a:bodyPr/>
            <a:lstStyle/>
            <a:p>
              <a:endParaRPr lang="zh-CN" altLang="en-US"/>
            </a:p>
          </p:txBody>
        </p:sp>
        <p:sp>
          <p:nvSpPr>
            <p:cNvPr id="9225" name="直接箭头连接符 4"/>
            <p:cNvSpPr>
              <a:spLocks noChangeShapeType="1"/>
            </p:cNvSpPr>
            <p:nvPr/>
          </p:nvSpPr>
          <p:spPr bwMode="auto">
            <a:xfrm>
              <a:off x="2031485" y="504056"/>
              <a:ext cx="1" cy="648072"/>
            </a:xfrm>
            <a:prstGeom prst="straightConnector1">
              <a:avLst/>
            </a:prstGeom>
            <a:noFill/>
            <a:ln w="6350" cap="flat" cmpd="sng">
              <a:solidFill>
                <a:srgbClr val="7F7F7F"/>
              </a:solidFill>
              <a:miter lim="800000"/>
              <a:headEnd/>
              <a:tailEnd type="arrow" w="med" len="med"/>
            </a:ln>
            <a:extLst>
              <a:ext uri="{909E8E84-426E-40DD-AFC4-6F175D3DCCD1}">
                <a14:hiddenFill xmlns:a14="http://schemas.microsoft.com/office/drawing/2010/main" xmlns="">
                  <a:noFill/>
                </a14:hiddenFill>
              </a:ext>
            </a:extLst>
          </p:spPr>
          <p:txBody>
            <a:bodyPr/>
            <a:lstStyle/>
            <a:p>
              <a:endParaRPr lang="zh-CN" altLang="en-US"/>
            </a:p>
          </p:txBody>
        </p:sp>
        <p:sp>
          <p:nvSpPr>
            <p:cNvPr id="9226" name="直接箭头连接符 5"/>
            <p:cNvSpPr>
              <a:spLocks noChangeShapeType="1"/>
            </p:cNvSpPr>
            <p:nvPr/>
          </p:nvSpPr>
          <p:spPr bwMode="auto">
            <a:xfrm>
              <a:off x="4144450" y="504056"/>
              <a:ext cx="1" cy="648072"/>
            </a:xfrm>
            <a:prstGeom prst="straightConnector1">
              <a:avLst/>
            </a:prstGeom>
            <a:noFill/>
            <a:ln w="6350" cap="flat" cmpd="sng">
              <a:solidFill>
                <a:srgbClr val="7F7F7F"/>
              </a:solidFill>
              <a:miter lim="800000"/>
              <a:headEnd/>
              <a:tailEnd type="arrow" w="med" len="med"/>
            </a:ln>
            <a:extLst>
              <a:ext uri="{909E8E84-426E-40DD-AFC4-6F175D3DCCD1}">
                <a14:hiddenFill xmlns:a14="http://schemas.microsoft.com/office/drawing/2010/main" xmlns="">
                  <a:noFill/>
                </a14:hiddenFill>
              </a:ext>
            </a:extLst>
          </p:spPr>
          <p:txBody>
            <a:bodyPr/>
            <a:lstStyle/>
            <a:p>
              <a:endParaRPr lang="zh-CN" altLang="en-US"/>
            </a:p>
          </p:txBody>
        </p:sp>
        <p:sp>
          <p:nvSpPr>
            <p:cNvPr id="9227" name="直接箭头连接符 6"/>
            <p:cNvSpPr>
              <a:spLocks noChangeShapeType="1"/>
            </p:cNvSpPr>
            <p:nvPr/>
          </p:nvSpPr>
          <p:spPr bwMode="auto">
            <a:xfrm>
              <a:off x="6030758" y="504056"/>
              <a:ext cx="1" cy="648072"/>
            </a:xfrm>
            <a:prstGeom prst="straightConnector1">
              <a:avLst/>
            </a:prstGeom>
            <a:noFill/>
            <a:ln w="6350" cap="flat" cmpd="sng">
              <a:solidFill>
                <a:srgbClr val="7F7F7F"/>
              </a:solidFill>
              <a:miter lim="800000"/>
              <a:headEnd/>
              <a:tailEnd type="arrow" w="med" len="med"/>
            </a:ln>
            <a:extLst>
              <a:ext uri="{909E8E84-426E-40DD-AFC4-6F175D3DCCD1}">
                <a14:hiddenFill xmlns:a14="http://schemas.microsoft.com/office/drawing/2010/main" xmlns="">
                  <a:noFill/>
                </a14:hiddenFill>
              </a:ext>
            </a:extLst>
          </p:spPr>
          <p:txBody>
            <a:bodyPr/>
            <a:lstStyle/>
            <a:p>
              <a:endParaRPr lang="zh-CN" altLang="en-US"/>
            </a:p>
          </p:txBody>
        </p:sp>
        <p:sp>
          <p:nvSpPr>
            <p:cNvPr id="9228" name="直接连接符 7"/>
            <p:cNvSpPr>
              <a:spLocks noChangeShapeType="1"/>
            </p:cNvSpPr>
            <p:nvPr/>
          </p:nvSpPr>
          <p:spPr bwMode="auto">
            <a:xfrm flipH="1">
              <a:off x="3080337" y="0"/>
              <a:ext cx="1" cy="504056"/>
            </a:xfrm>
            <a:prstGeom prst="line">
              <a:avLst/>
            </a:prstGeom>
            <a:noFill/>
            <a:ln w="6350" cap="flat" cmpd="sng">
              <a:solidFill>
                <a:srgbClr val="7F7F7F"/>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grpSp>
      <p:sp>
        <p:nvSpPr>
          <p:cNvPr id="9229" name="TextBox 29"/>
          <p:cNvSpPr>
            <a:spLocks noChangeArrowheads="1"/>
          </p:cNvSpPr>
          <p:nvPr/>
        </p:nvSpPr>
        <p:spPr bwMode="auto">
          <a:xfrm>
            <a:off x="889000" y="4940300"/>
            <a:ext cx="2525713" cy="739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p>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endParaRPr lang="zh-CN" altLang="en-US"/>
          </a:p>
        </p:txBody>
      </p:sp>
      <p:sp>
        <p:nvSpPr>
          <p:cNvPr id="9230" name="TextBox 30"/>
          <p:cNvSpPr>
            <a:spLocks noChangeArrowheads="1"/>
          </p:cNvSpPr>
          <p:nvPr/>
        </p:nvSpPr>
        <p:spPr bwMode="auto">
          <a:xfrm>
            <a:off x="3414713" y="4940300"/>
            <a:ext cx="25241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p>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endParaRPr lang="zh-CN" altLang="en-US"/>
          </a:p>
        </p:txBody>
      </p:sp>
      <p:sp>
        <p:nvSpPr>
          <p:cNvPr id="9231" name="TextBox 31"/>
          <p:cNvSpPr>
            <a:spLocks noChangeArrowheads="1"/>
          </p:cNvSpPr>
          <p:nvPr/>
        </p:nvSpPr>
        <p:spPr bwMode="auto">
          <a:xfrm>
            <a:off x="6029325" y="4940300"/>
            <a:ext cx="25241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p>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endParaRPr lang="zh-CN" altLang="en-US"/>
          </a:p>
        </p:txBody>
      </p:sp>
      <p:sp>
        <p:nvSpPr>
          <p:cNvPr id="9232" name="TextBox 32"/>
          <p:cNvSpPr>
            <a:spLocks noChangeArrowheads="1"/>
          </p:cNvSpPr>
          <p:nvPr/>
        </p:nvSpPr>
        <p:spPr bwMode="auto">
          <a:xfrm>
            <a:off x="8734425" y="4940300"/>
            <a:ext cx="2524125" cy="7016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p>
          <a:p>
            <a:pPr algn="ctr">
              <a:lnSpc>
                <a:spcPct val="150000"/>
              </a:lnSpc>
            </a:pPr>
            <a:r>
              <a:rPr lang="zh-CN" altLang="en-US" sz="1400">
                <a:solidFill>
                  <a:srgbClr val="3F3F3F"/>
                </a:solidFill>
                <a:latin typeface="微软雅黑" pitchFamily="34" charset="-122"/>
                <a:ea typeface="微软雅黑" pitchFamily="34" charset="-122"/>
                <a:sym typeface="微软雅黑" pitchFamily="34" charset="-122"/>
              </a:rPr>
              <a:t>点击添加文字说明</a:t>
            </a:r>
            <a:endParaRPr lang="zh-CN" altLang="en-US"/>
          </a:p>
        </p:txBody>
      </p:sp>
      <p:grpSp>
        <p:nvGrpSpPr>
          <p:cNvPr id="9233" name="组合 14"/>
          <p:cNvGrpSpPr>
            <a:grpSpLocks/>
          </p:cNvGrpSpPr>
          <p:nvPr/>
        </p:nvGrpSpPr>
        <p:grpSpPr bwMode="auto">
          <a:xfrm>
            <a:off x="4621213" y="1979613"/>
            <a:ext cx="2906712" cy="722312"/>
            <a:chOff x="0" y="0"/>
            <a:chExt cx="2320263" cy="576064"/>
          </a:xfrm>
        </p:grpSpPr>
        <p:sp>
          <p:nvSpPr>
            <p:cNvPr id="9234" name="矩形 15"/>
            <p:cNvSpPr>
              <a:spLocks noChangeArrowheads="1"/>
            </p:cNvSpPr>
            <p:nvPr/>
          </p:nvSpPr>
          <p:spPr bwMode="auto">
            <a:xfrm>
              <a:off x="0" y="0"/>
              <a:ext cx="2320263" cy="576064"/>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9235" name="TextBox 35"/>
            <p:cNvSpPr>
              <a:spLocks noChangeArrowheads="1"/>
            </p:cNvSpPr>
            <p:nvPr/>
          </p:nvSpPr>
          <p:spPr bwMode="auto">
            <a:xfrm>
              <a:off x="370029" y="128274"/>
              <a:ext cx="1560715" cy="319516"/>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sz="2000" b="1">
                  <a:solidFill>
                    <a:schemeClr val="bg1"/>
                  </a:solidFill>
                  <a:latin typeface="微软雅黑" pitchFamily="34" charset="-122"/>
                  <a:ea typeface="微软雅黑" pitchFamily="34" charset="-122"/>
                  <a:sym typeface="微软雅黑" pitchFamily="34" charset="-122"/>
                </a:rPr>
                <a:t>此处输入标题</a:t>
              </a:r>
            </a:p>
          </p:txBody>
        </p:sp>
      </p:grpSp>
      <p:grpSp>
        <p:nvGrpSpPr>
          <p:cNvPr id="9236" name="组合 17"/>
          <p:cNvGrpSpPr>
            <a:grpSpLocks/>
          </p:cNvGrpSpPr>
          <p:nvPr/>
        </p:nvGrpSpPr>
        <p:grpSpPr bwMode="auto">
          <a:xfrm>
            <a:off x="979488" y="4143375"/>
            <a:ext cx="2384425" cy="722313"/>
            <a:chOff x="0" y="0"/>
            <a:chExt cx="1904222" cy="576064"/>
          </a:xfrm>
        </p:grpSpPr>
        <p:sp>
          <p:nvSpPr>
            <p:cNvPr id="9237" name="矩形 18"/>
            <p:cNvSpPr>
              <a:spLocks noChangeArrowheads="1"/>
            </p:cNvSpPr>
            <p:nvPr/>
          </p:nvSpPr>
          <p:spPr bwMode="auto">
            <a:xfrm>
              <a:off x="0" y="0"/>
              <a:ext cx="1904222" cy="576064"/>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262626"/>
                </a:solidFill>
                <a:latin typeface="宋体" pitchFamily="2" charset="-122"/>
                <a:sym typeface="宋体" pitchFamily="2" charset="-122"/>
              </a:endParaRPr>
            </a:p>
          </p:txBody>
        </p:sp>
        <p:sp>
          <p:nvSpPr>
            <p:cNvPr id="9238" name="TextBox 36"/>
            <p:cNvSpPr>
              <a:spLocks noChangeArrowheads="1"/>
            </p:cNvSpPr>
            <p:nvPr/>
          </p:nvSpPr>
          <p:spPr bwMode="auto">
            <a:xfrm>
              <a:off x="325367" y="140563"/>
              <a:ext cx="1253487" cy="29493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a:solidFill>
                    <a:srgbClr val="262626"/>
                  </a:solidFill>
                  <a:latin typeface="微软雅黑" pitchFamily="34" charset="-122"/>
                  <a:ea typeface="微软雅黑" pitchFamily="34" charset="-122"/>
                  <a:sym typeface="微软雅黑" pitchFamily="34" charset="-122"/>
                </a:rPr>
                <a:t>此处输入标题</a:t>
              </a:r>
            </a:p>
          </p:txBody>
        </p:sp>
      </p:grpSp>
      <p:grpSp>
        <p:nvGrpSpPr>
          <p:cNvPr id="9239" name="组合 20"/>
          <p:cNvGrpSpPr>
            <a:grpSpLocks/>
          </p:cNvGrpSpPr>
          <p:nvPr/>
        </p:nvGrpSpPr>
        <p:grpSpPr bwMode="auto">
          <a:xfrm>
            <a:off x="3554413" y="4143375"/>
            <a:ext cx="2384425" cy="722313"/>
            <a:chOff x="0" y="0"/>
            <a:chExt cx="1904222" cy="576064"/>
          </a:xfrm>
        </p:grpSpPr>
        <p:sp>
          <p:nvSpPr>
            <p:cNvPr id="9240" name="矩形 21"/>
            <p:cNvSpPr>
              <a:spLocks noChangeArrowheads="1"/>
            </p:cNvSpPr>
            <p:nvPr/>
          </p:nvSpPr>
          <p:spPr bwMode="auto">
            <a:xfrm>
              <a:off x="0" y="0"/>
              <a:ext cx="1904222" cy="576064"/>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262626"/>
                </a:solidFill>
                <a:latin typeface="宋体" pitchFamily="2" charset="-122"/>
                <a:sym typeface="宋体" pitchFamily="2" charset="-122"/>
              </a:endParaRPr>
            </a:p>
          </p:txBody>
        </p:sp>
        <p:sp>
          <p:nvSpPr>
            <p:cNvPr id="9241" name="TextBox 37"/>
            <p:cNvSpPr>
              <a:spLocks noChangeArrowheads="1"/>
            </p:cNvSpPr>
            <p:nvPr/>
          </p:nvSpPr>
          <p:spPr bwMode="auto">
            <a:xfrm>
              <a:off x="325367" y="140563"/>
              <a:ext cx="1253487" cy="29493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a:solidFill>
                    <a:srgbClr val="262626"/>
                  </a:solidFill>
                  <a:latin typeface="微软雅黑" pitchFamily="34" charset="-122"/>
                  <a:ea typeface="微软雅黑" pitchFamily="34" charset="-122"/>
                  <a:sym typeface="微软雅黑" pitchFamily="34" charset="-122"/>
                </a:rPr>
                <a:t>此处输入标题</a:t>
              </a:r>
            </a:p>
          </p:txBody>
        </p:sp>
      </p:grpSp>
      <p:grpSp>
        <p:nvGrpSpPr>
          <p:cNvPr id="9242" name="组合 23"/>
          <p:cNvGrpSpPr>
            <a:grpSpLocks/>
          </p:cNvGrpSpPr>
          <p:nvPr/>
        </p:nvGrpSpPr>
        <p:grpSpPr bwMode="auto">
          <a:xfrm>
            <a:off x="6169025" y="4143375"/>
            <a:ext cx="2384425" cy="722313"/>
            <a:chOff x="0" y="0"/>
            <a:chExt cx="1904222" cy="576064"/>
          </a:xfrm>
        </p:grpSpPr>
        <p:sp>
          <p:nvSpPr>
            <p:cNvPr id="9243" name="矩形 24"/>
            <p:cNvSpPr>
              <a:spLocks noChangeArrowheads="1"/>
            </p:cNvSpPr>
            <p:nvPr/>
          </p:nvSpPr>
          <p:spPr bwMode="auto">
            <a:xfrm>
              <a:off x="0" y="0"/>
              <a:ext cx="1904222" cy="576064"/>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262626"/>
                </a:solidFill>
                <a:latin typeface="宋体" pitchFamily="2" charset="-122"/>
                <a:sym typeface="宋体" pitchFamily="2" charset="-122"/>
              </a:endParaRPr>
            </a:p>
          </p:txBody>
        </p:sp>
        <p:sp>
          <p:nvSpPr>
            <p:cNvPr id="9244" name="TextBox 38"/>
            <p:cNvSpPr>
              <a:spLocks noChangeArrowheads="1"/>
            </p:cNvSpPr>
            <p:nvPr/>
          </p:nvSpPr>
          <p:spPr bwMode="auto">
            <a:xfrm>
              <a:off x="325367" y="140563"/>
              <a:ext cx="1253487" cy="29493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a:solidFill>
                    <a:srgbClr val="262626"/>
                  </a:solidFill>
                  <a:latin typeface="微软雅黑" pitchFamily="34" charset="-122"/>
                  <a:ea typeface="微软雅黑" pitchFamily="34" charset="-122"/>
                  <a:sym typeface="微软雅黑" pitchFamily="34" charset="-122"/>
                </a:rPr>
                <a:t>此处输入标题</a:t>
              </a:r>
            </a:p>
          </p:txBody>
        </p:sp>
      </p:grpSp>
      <p:grpSp>
        <p:nvGrpSpPr>
          <p:cNvPr id="9245" name="组合 26"/>
          <p:cNvGrpSpPr>
            <a:grpSpLocks/>
          </p:cNvGrpSpPr>
          <p:nvPr/>
        </p:nvGrpSpPr>
        <p:grpSpPr bwMode="auto">
          <a:xfrm>
            <a:off x="8785225" y="4143375"/>
            <a:ext cx="2384425" cy="722313"/>
            <a:chOff x="0" y="0"/>
            <a:chExt cx="1904222" cy="576064"/>
          </a:xfrm>
        </p:grpSpPr>
        <p:sp>
          <p:nvSpPr>
            <p:cNvPr id="9246" name="矩形 27"/>
            <p:cNvSpPr>
              <a:spLocks noChangeArrowheads="1"/>
            </p:cNvSpPr>
            <p:nvPr/>
          </p:nvSpPr>
          <p:spPr bwMode="auto">
            <a:xfrm>
              <a:off x="0" y="0"/>
              <a:ext cx="1904222" cy="576064"/>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262626"/>
                </a:solidFill>
                <a:latin typeface="宋体" pitchFamily="2" charset="-122"/>
                <a:sym typeface="宋体" pitchFamily="2" charset="-122"/>
              </a:endParaRPr>
            </a:p>
          </p:txBody>
        </p:sp>
        <p:sp>
          <p:nvSpPr>
            <p:cNvPr id="9247" name="TextBox 39"/>
            <p:cNvSpPr>
              <a:spLocks noChangeArrowheads="1"/>
            </p:cNvSpPr>
            <p:nvPr/>
          </p:nvSpPr>
          <p:spPr bwMode="auto">
            <a:xfrm>
              <a:off x="325367" y="140563"/>
              <a:ext cx="1253487" cy="294938"/>
            </a:xfrm>
            <a:prstGeom prst="rect">
              <a:avLst/>
            </a:pr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a:r>
                <a:rPr lang="zh-CN" altLang="en-US">
                  <a:solidFill>
                    <a:srgbClr val="262626"/>
                  </a:solidFill>
                  <a:latin typeface="微软雅黑" pitchFamily="34" charset="-122"/>
                  <a:ea typeface="微软雅黑" pitchFamily="34" charset="-122"/>
                  <a:sym typeface="微软雅黑" pitchFamily="34" charset="-122"/>
                </a:rPr>
                <a:t>此处输入标题</a:t>
              </a:r>
            </a:p>
          </p:txBody>
        </p:sp>
      </p:grpSp>
    </p:spTree>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0243"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0244"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0245"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246" name="任意多边形 1"/>
          <p:cNvSpPr>
            <a:spLocks noChangeArrowheads="1"/>
          </p:cNvSpPr>
          <p:nvPr/>
        </p:nvSpPr>
        <p:spPr bwMode="auto">
          <a:xfrm>
            <a:off x="5111750" y="1517650"/>
            <a:ext cx="1778000" cy="1776413"/>
          </a:xfrm>
          <a:custGeom>
            <a:avLst/>
            <a:gdLst>
              <a:gd name="T0" fmla="*/ 0 w 1776758"/>
              <a:gd name="T1" fmla="*/ 888379 h 1776758"/>
              <a:gd name="T2" fmla="*/ 888379 w 1776758"/>
              <a:gd name="T3" fmla="*/ 0 h 1776758"/>
              <a:gd name="T4" fmla="*/ 1776758 w 1776758"/>
              <a:gd name="T5" fmla="*/ 888379 h 1776758"/>
              <a:gd name="T6" fmla="*/ 888379 w 1776758"/>
              <a:gd name="T7" fmla="*/ 1776758 h 1776758"/>
              <a:gd name="T8" fmla="*/ 0 w 1776758"/>
              <a:gd name="T9" fmla="*/ 888379 h 1776758"/>
              <a:gd name="T10" fmla="*/ 0 60000 65536"/>
              <a:gd name="T11" fmla="*/ 0 60000 65536"/>
              <a:gd name="T12" fmla="*/ 0 60000 65536"/>
              <a:gd name="T13" fmla="*/ 0 60000 65536"/>
              <a:gd name="T14" fmla="*/ 0 60000 65536"/>
              <a:gd name="T15" fmla="*/ 0 w 1776758"/>
              <a:gd name="T16" fmla="*/ 0 h 1776758"/>
              <a:gd name="T17" fmla="*/ 1776758 w 1776758"/>
              <a:gd name="T18" fmla="*/ 1776758 h 1776758"/>
            </a:gdLst>
            <a:ahLst/>
            <a:cxnLst>
              <a:cxn ang="T10">
                <a:pos x="T0" y="T1"/>
              </a:cxn>
              <a:cxn ang="T11">
                <a:pos x="T2" y="T3"/>
              </a:cxn>
              <a:cxn ang="T12">
                <a:pos x="T4" y="T5"/>
              </a:cxn>
              <a:cxn ang="T13">
                <a:pos x="T6" y="T7"/>
              </a:cxn>
              <a:cxn ang="T14">
                <a:pos x="T8" y="T9"/>
              </a:cxn>
            </a:cxnLst>
            <a:rect l="T15" t="T16" r="T17" b="T18"/>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rgbClr val="3F3F3F"/>
          </a:solidFill>
          <a:ln w="12700" cap="flat" cmpd="sng">
            <a:solidFill>
              <a:srgbClr val="FFFFFF"/>
            </a:solidFill>
            <a:miter lim="800000"/>
            <a:headEnd/>
            <a:tailEnd/>
          </a:ln>
        </p:spPr>
        <p:txBody>
          <a:bodyPr lIns="309730" tIns="309730" rIns="309730" bIns="309730" anchor="ctr"/>
          <a:lstStyle/>
          <a:p>
            <a:pPr algn="ctr">
              <a:lnSpc>
                <a:spcPct val="90000"/>
              </a:lnSpc>
              <a:spcAft>
                <a:spcPct val="35000"/>
              </a:spcAft>
            </a:pPr>
            <a:endParaRPr lang="zh-CN" altLang="zh-CN" sz="3900">
              <a:solidFill>
                <a:srgbClr val="FFFFFF"/>
              </a:solidFill>
              <a:latin typeface="宋体" pitchFamily="2" charset="-122"/>
              <a:sym typeface="宋体" pitchFamily="2" charset="-122"/>
            </a:endParaRPr>
          </a:p>
        </p:txBody>
      </p:sp>
      <p:sp>
        <p:nvSpPr>
          <p:cNvPr id="10247" name="任意多边形 2"/>
          <p:cNvSpPr>
            <a:spLocks noChangeArrowheads="1"/>
          </p:cNvSpPr>
          <p:nvPr/>
        </p:nvSpPr>
        <p:spPr bwMode="auto">
          <a:xfrm>
            <a:off x="5484813" y="3438525"/>
            <a:ext cx="1030287" cy="1031875"/>
          </a:xfrm>
          <a:custGeom>
            <a:avLst/>
            <a:gdLst>
              <a:gd name="T0" fmla="*/ 136595 w 1030520"/>
              <a:gd name="T1" fmla="*/ 394071 h 1030520"/>
              <a:gd name="T2" fmla="*/ 394071 w 1030520"/>
              <a:gd name="T3" fmla="*/ 394071 h 1030520"/>
              <a:gd name="T4" fmla="*/ 394071 w 1030520"/>
              <a:gd name="T5" fmla="*/ 136595 h 1030520"/>
              <a:gd name="T6" fmla="*/ 636449 w 1030520"/>
              <a:gd name="T7" fmla="*/ 136595 h 1030520"/>
              <a:gd name="T8" fmla="*/ 636449 w 1030520"/>
              <a:gd name="T9" fmla="*/ 394071 h 1030520"/>
              <a:gd name="T10" fmla="*/ 893925 w 1030520"/>
              <a:gd name="T11" fmla="*/ 394071 h 1030520"/>
              <a:gd name="T12" fmla="*/ 893925 w 1030520"/>
              <a:gd name="T13" fmla="*/ 636449 h 1030520"/>
              <a:gd name="T14" fmla="*/ 636449 w 1030520"/>
              <a:gd name="T15" fmla="*/ 636449 h 1030520"/>
              <a:gd name="T16" fmla="*/ 636449 w 1030520"/>
              <a:gd name="T17" fmla="*/ 893925 h 1030520"/>
              <a:gd name="T18" fmla="*/ 394071 w 1030520"/>
              <a:gd name="T19" fmla="*/ 893925 h 1030520"/>
              <a:gd name="T20" fmla="*/ 394071 w 1030520"/>
              <a:gd name="T21" fmla="*/ 636449 h 1030520"/>
              <a:gd name="T22" fmla="*/ 136595 w 1030520"/>
              <a:gd name="T23" fmla="*/ 636449 h 1030520"/>
              <a:gd name="T24" fmla="*/ 136595 w 1030520"/>
              <a:gd name="T25" fmla="*/ 394071 h 103052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30520"/>
              <a:gd name="T40" fmla="*/ 0 h 1030520"/>
              <a:gd name="T41" fmla="*/ 1030520 w 1030520"/>
              <a:gd name="T42" fmla="*/ 1030520 h 103052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30520" h="1030520">
                <a:moveTo>
                  <a:pt x="136595" y="394071"/>
                </a:moveTo>
                <a:lnTo>
                  <a:pt x="394071" y="394071"/>
                </a:lnTo>
                <a:lnTo>
                  <a:pt x="394071" y="136595"/>
                </a:lnTo>
                <a:lnTo>
                  <a:pt x="636449" y="136595"/>
                </a:lnTo>
                <a:lnTo>
                  <a:pt x="636449" y="394071"/>
                </a:lnTo>
                <a:lnTo>
                  <a:pt x="893925" y="394071"/>
                </a:lnTo>
                <a:lnTo>
                  <a:pt x="893925" y="636449"/>
                </a:lnTo>
                <a:lnTo>
                  <a:pt x="636449" y="636449"/>
                </a:lnTo>
                <a:lnTo>
                  <a:pt x="636449" y="893925"/>
                </a:lnTo>
                <a:lnTo>
                  <a:pt x="394071" y="893925"/>
                </a:lnTo>
                <a:lnTo>
                  <a:pt x="394071" y="636449"/>
                </a:lnTo>
                <a:lnTo>
                  <a:pt x="136595" y="636449"/>
                </a:lnTo>
                <a:lnTo>
                  <a:pt x="136595" y="394071"/>
                </a:lnTo>
                <a:close/>
              </a:path>
            </a:pathLst>
          </a:cu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136595" tIns="394071" rIns="136595" bIns="394071" anchor="ctr"/>
          <a:lstStyle/>
          <a:p>
            <a:pPr algn="ctr">
              <a:lnSpc>
                <a:spcPct val="90000"/>
              </a:lnSpc>
              <a:spcAft>
                <a:spcPct val="35000"/>
              </a:spcAft>
            </a:pPr>
            <a:endParaRPr lang="zh-CN" altLang="zh-CN" sz="1700">
              <a:solidFill>
                <a:srgbClr val="FFFFFF"/>
              </a:solidFill>
              <a:latin typeface="宋体" pitchFamily="2" charset="-122"/>
              <a:sym typeface="宋体" pitchFamily="2" charset="-122"/>
            </a:endParaRPr>
          </a:p>
        </p:txBody>
      </p:sp>
      <p:sp>
        <p:nvSpPr>
          <p:cNvPr id="10248" name="任意多边形 3"/>
          <p:cNvSpPr>
            <a:spLocks noChangeArrowheads="1"/>
          </p:cNvSpPr>
          <p:nvPr/>
        </p:nvSpPr>
        <p:spPr bwMode="auto">
          <a:xfrm>
            <a:off x="5111750" y="4613275"/>
            <a:ext cx="1778000" cy="1778000"/>
          </a:xfrm>
          <a:custGeom>
            <a:avLst/>
            <a:gdLst>
              <a:gd name="T0" fmla="*/ 0 w 1776758"/>
              <a:gd name="T1" fmla="*/ 888379 h 1776758"/>
              <a:gd name="T2" fmla="*/ 888379 w 1776758"/>
              <a:gd name="T3" fmla="*/ 0 h 1776758"/>
              <a:gd name="T4" fmla="*/ 1776758 w 1776758"/>
              <a:gd name="T5" fmla="*/ 888379 h 1776758"/>
              <a:gd name="T6" fmla="*/ 888379 w 1776758"/>
              <a:gd name="T7" fmla="*/ 1776758 h 1776758"/>
              <a:gd name="T8" fmla="*/ 0 w 1776758"/>
              <a:gd name="T9" fmla="*/ 888379 h 1776758"/>
              <a:gd name="T10" fmla="*/ 0 60000 65536"/>
              <a:gd name="T11" fmla="*/ 0 60000 65536"/>
              <a:gd name="T12" fmla="*/ 0 60000 65536"/>
              <a:gd name="T13" fmla="*/ 0 60000 65536"/>
              <a:gd name="T14" fmla="*/ 0 60000 65536"/>
              <a:gd name="T15" fmla="*/ 0 w 1776758"/>
              <a:gd name="T16" fmla="*/ 0 h 1776758"/>
              <a:gd name="T17" fmla="*/ 1776758 w 1776758"/>
              <a:gd name="T18" fmla="*/ 1776758 h 1776758"/>
            </a:gdLst>
            <a:ahLst/>
            <a:cxnLst>
              <a:cxn ang="T10">
                <a:pos x="T0" y="T1"/>
              </a:cxn>
              <a:cxn ang="T11">
                <a:pos x="T2" y="T3"/>
              </a:cxn>
              <a:cxn ang="T12">
                <a:pos x="T4" y="T5"/>
              </a:cxn>
              <a:cxn ang="T13">
                <a:pos x="T6" y="T7"/>
              </a:cxn>
              <a:cxn ang="T14">
                <a:pos x="T8" y="T9"/>
              </a:cxn>
            </a:cxnLst>
            <a:rect l="T15" t="T16" r="T17" b="T18"/>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rgbClr val="3F3F3F"/>
          </a:solidFill>
          <a:ln w="12700" cap="flat" cmpd="sng">
            <a:solidFill>
              <a:srgbClr val="FFFFFF"/>
            </a:solidFill>
            <a:miter lim="800000"/>
            <a:headEnd/>
            <a:tailEnd/>
          </a:ln>
        </p:spPr>
        <p:txBody>
          <a:bodyPr lIns="309730" tIns="309730" rIns="309730" bIns="309730" anchor="ctr"/>
          <a:lstStyle/>
          <a:p>
            <a:pPr algn="ctr">
              <a:lnSpc>
                <a:spcPct val="90000"/>
              </a:lnSpc>
              <a:spcAft>
                <a:spcPct val="35000"/>
              </a:spcAft>
            </a:pPr>
            <a:endParaRPr lang="zh-CN" altLang="zh-CN" sz="3900">
              <a:solidFill>
                <a:srgbClr val="FFFFFF"/>
              </a:solidFill>
              <a:latin typeface="宋体" pitchFamily="2" charset="-122"/>
              <a:sym typeface="宋体" pitchFamily="2" charset="-122"/>
            </a:endParaRPr>
          </a:p>
        </p:txBody>
      </p:sp>
      <p:sp>
        <p:nvSpPr>
          <p:cNvPr id="10249" name="任意多边形 4"/>
          <p:cNvSpPr>
            <a:spLocks noChangeArrowheads="1"/>
          </p:cNvSpPr>
          <p:nvPr/>
        </p:nvSpPr>
        <p:spPr bwMode="auto">
          <a:xfrm>
            <a:off x="7154863" y="3624263"/>
            <a:ext cx="565150" cy="660400"/>
          </a:xfrm>
          <a:custGeom>
            <a:avLst/>
            <a:gdLst>
              <a:gd name="T0" fmla="*/ 0 w 565009"/>
              <a:gd name="T1" fmla="*/ 132191 h 660954"/>
              <a:gd name="T2" fmla="*/ 282505 w 565009"/>
              <a:gd name="T3" fmla="*/ 132191 h 660954"/>
              <a:gd name="T4" fmla="*/ 282505 w 565009"/>
              <a:gd name="T5" fmla="*/ 0 h 660954"/>
              <a:gd name="T6" fmla="*/ 565009 w 565009"/>
              <a:gd name="T7" fmla="*/ 330477 h 660954"/>
              <a:gd name="T8" fmla="*/ 282505 w 565009"/>
              <a:gd name="T9" fmla="*/ 660954 h 660954"/>
              <a:gd name="T10" fmla="*/ 282505 w 565009"/>
              <a:gd name="T11" fmla="*/ 528763 h 660954"/>
              <a:gd name="T12" fmla="*/ 0 w 565009"/>
              <a:gd name="T13" fmla="*/ 528763 h 660954"/>
              <a:gd name="T14" fmla="*/ 0 w 565009"/>
              <a:gd name="T15" fmla="*/ 132191 h 660954"/>
              <a:gd name="T16" fmla="*/ 0 60000 65536"/>
              <a:gd name="T17" fmla="*/ 0 60000 65536"/>
              <a:gd name="T18" fmla="*/ 0 60000 65536"/>
              <a:gd name="T19" fmla="*/ 0 60000 65536"/>
              <a:gd name="T20" fmla="*/ 0 60000 65536"/>
              <a:gd name="T21" fmla="*/ 0 60000 65536"/>
              <a:gd name="T22" fmla="*/ 0 60000 65536"/>
              <a:gd name="T23" fmla="*/ 0 60000 65536"/>
              <a:gd name="T24" fmla="*/ 0 w 565009"/>
              <a:gd name="T25" fmla="*/ 0 h 660954"/>
              <a:gd name="T26" fmla="*/ 565009 w 565009"/>
              <a:gd name="T27" fmla="*/ 660954 h 66095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565009" h="660954">
                <a:moveTo>
                  <a:pt x="0" y="132191"/>
                </a:moveTo>
                <a:lnTo>
                  <a:pt x="282505" y="132191"/>
                </a:lnTo>
                <a:lnTo>
                  <a:pt x="282505" y="0"/>
                </a:lnTo>
                <a:lnTo>
                  <a:pt x="565009" y="330477"/>
                </a:lnTo>
                <a:lnTo>
                  <a:pt x="282505" y="660954"/>
                </a:lnTo>
                <a:lnTo>
                  <a:pt x="282505" y="528763"/>
                </a:lnTo>
                <a:lnTo>
                  <a:pt x="0" y="528763"/>
                </a:lnTo>
                <a:lnTo>
                  <a:pt x="0" y="132191"/>
                </a:lnTo>
                <a:close/>
              </a:path>
            </a:pathLst>
          </a:custGeom>
          <a:solidFill>
            <a:srgbClr val="D8D8D8"/>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0" tIns="132191" rIns="169503" bIns="132191" anchor="ctr"/>
          <a:lstStyle/>
          <a:p>
            <a:pPr algn="ctr">
              <a:lnSpc>
                <a:spcPct val="90000"/>
              </a:lnSpc>
              <a:spcAft>
                <a:spcPct val="35000"/>
              </a:spcAft>
            </a:pPr>
            <a:endParaRPr lang="zh-CN" altLang="zh-CN" sz="2800">
              <a:solidFill>
                <a:srgbClr val="FFFFFF"/>
              </a:solidFill>
              <a:latin typeface="宋体" pitchFamily="2" charset="-122"/>
              <a:sym typeface="宋体" pitchFamily="2" charset="-122"/>
            </a:endParaRPr>
          </a:p>
        </p:txBody>
      </p:sp>
      <p:sp>
        <p:nvSpPr>
          <p:cNvPr id="10250" name="任意多边形 5"/>
          <p:cNvSpPr>
            <a:spLocks noChangeArrowheads="1"/>
          </p:cNvSpPr>
          <p:nvPr/>
        </p:nvSpPr>
        <p:spPr bwMode="auto">
          <a:xfrm>
            <a:off x="7954963" y="2178050"/>
            <a:ext cx="3552825" cy="3552825"/>
          </a:xfrm>
          <a:custGeom>
            <a:avLst/>
            <a:gdLst>
              <a:gd name="T0" fmla="*/ 0 w 3553517"/>
              <a:gd name="T1" fmla="*/ 1776759 h 3553517"/>
              <a:gd name="T2" fmla="*/ 1776759 w 3553517"/>
              <a:gd name="T3" fmla="*/ 0 h 3553517"/>
              <a:gd name="T4" fmla="*/ 3553518 w 3553517"/>
              <a:gd name="T5" fmla="*/ 1776759 h 3553517"/>
              <a:gd name="T6" fmla="*/ 1776759 w 3553517"/>
              <a:gd name="T7" fmla="*/ 3553518 h 3553517"/>
              <a:gd name="T8" fmla="*/ 0 w 3553517"/>
              <a:gd name="T9" fmla="*/ 1776759 h 3553517"/>
              <a:gd name="T10" fmla="*/ 0 60000 65536"/>
              <a:gd name="T11" fmla="*/ 0 60000 65536"/>
              <a:gd name="T12" fmla="*/ 0 60000 65536"/>
              <a:gd name="T13" fmla="*/ 0 60000 65536"/>
              <a:gd name="T14" fmla="*/ 0 60000 65536"/>
              <a:gd name="T15" fmla="*/ 0 w 3553517"/>
              <a:gd name="T16" fmla="*/ 0 h 3553517"/>
              <a:gd name="T17" fmla="*/ 3553517 w 3553517"/>
              <a:gd name="T18" fmla="*/ 3553517 h 3553517"/>
            </a:gdLst>
            <a:ahLst/>
            <a:cxnLst>
              <a:cxn ang="T10">
                <a:pos x="T0" y="T1"/>
              </a:cxn>
              <a:cxn ang="T11">
                <a:pos x="T2" y="T3"/>
              </a:cxn>
              <a:cxn ang="T12">
                <a:pos x="T4" y="T5"/>
              </a:cxn>
              <a:cxn ang="T13">
                <a:pos x="T6" y="T7"/>
              </a:cxn>
              <a:cxn ang="T14">
                <a:pos x="T8" y="T9"/>
              </a:cxn>
            </a:cxnLst>
            <a:rect l="T15" t="T16" r="T17" b="T18"/>
            <a:pathLst>
              <a:path w="3553517" h="3553517">
                <a:moveTo>
                  <a:pt x="0" y="1776759"/>
                </a:moveTo>
                <a:cubicBezTo>
                  <a:pt x="0" y="795482"/>
                  <a:pt x="795482" y="0"/>
                  <a:pt x="1776759" y="0"/>
                </a:cubicBezTo>
                <a:cubicBezTo>
                  <a:pt x="2758036" y="0"/>
                  <a:pt x="3553518" y="795482"/>
                  <a:pt x="3553518" y="1776759"/>
                </a:cubicBezTo>
                <a:cubicBezTo>
                  <a:pt x="3553518" y="2758036"/>
                  <a:pt x="2758036" y="3553518"/>
                  <a:pt x="1776759" y="3553518"/>
                </a:cubicBezTo>
                <a:cubicBezTo>
                  <a:pt x="795482" y="3553518"/>
                  <a:pt x="0" y="2758036"/>
                  <a:pt x="0" y="1776759"/>
                </a:cubicBezTo>
                <a:close/>
              </a:path>
            </a:pathLst>
          </a:custGeom>
          <a:solidFill>
            <a:srgbClr val="A5A5A5"/>
          </a:solidFill>
          <a:ln w="12700" cap="flat" cmpd="sng">
            <a:solidFill>
              <a:srgbClr val="FFFFFF"/>
            </a:solidFill>
            <a:miter lim="800000"/>
            <a:headEnd/>
            <a:tailEnd/>
          </a:ln>
        </p:spPr>
        <p:txBody>
          <a:bodyPr lIns="602951" tIns="602951" rIns="602951" bIns="602951" anchor="ctr"/>
          <a:lstStyle/>
          <a:p>
            <a:pPr algn="ctr">
              <a:lnSpc>
                <a:spcPct val="90000"/>
              </a:lnSpc>
              <a:spcAft>
                <a:spcPct val="35000"/>
              </a:spcAft>
            </a:pPr>
            <a:endParaRPr lang="zh-CN" altLang="zh-CN" sz="6500">
              <a:solidFill>
                <a:srgbClr val="FFFFFF"/>
              </a:solidFill>
              <a:latin typeface="宋体" pitchFamily="2" charset="-122"/>
              <a:sym typeface="宋体" pitchFamily="2" charset="-122"/>
            </a:endParaRPr>
          </a:p>
        </p:txBody>
      </p:sp>
      <p:sp>
        <p:nvSpPr>
          <p:cNvPr id="10251" name="KSO_Shape"/>
          <p:cNvSpPr>
            <a:spLocks noChangeArrowheads="1"/>
          </p:cNvSpPr>
          <p:nvPr/>
        </p:nvSpPr>
        <p:spPr bwMode="auto">
          <a:xfrm>
            <a:off x="8669338" y="2782888"/>
            <a:ext cx="2124075" cy="2343150"/>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87563"/>
              <a:gd name="T187" fmla="*/ 0 h 2301875"/>
              <a:gd name="T188" fmla="*/ 2087563 w 2087563"/>
              <a:gd name="T189" fmla="*/ 2301875 h 23018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52" name="KSO_Shape"/>
          <p:cNvSpPr>
            <a:spLocks noChangeArrowheads="1"/>
          </p:cNvSpPr>
          <p:nvPr/>
        </p:nvSpPr>
        <p:spPr bwMode="auto">
          <a:xfrm>
            <a:off x="5634038" y="2073275"/>
            <a:ext cx="733425" cy="720725"/>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40"/>
              <a:gd name="T166" fmla="*/ 0 h 5267"/>
              <a:gd name="T167" fmla="*/ 5440 w 5440"/>
              <a:gd name="T168" fmla="*/ 5267 h 52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53" name="KSO_Shape"/>
          <p:cNvSpPr>
            <a:spLocks noChangeArrowheads="1"/>
          </p:cNvSpPr>
          <p:nvPr/>
        </p:nvSpPr>
        <p:spPr bwMode="auto">
          <a:xfrm>
            <a:off x="5683250" y="5141913"/>
            <a:ext cx="684213" cy="720725"/>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43300"/>
              <a:gd name="T178" fmla="*/ 0 h 3617913"/>
              <a:gd name="T179" fmla="*/ 3543300 w 3543300"/>
              <a:gd name="T180" fmla="*/ 3617913 h 36179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54" name="KSO_Shape"/>
          <p:cNvSpPr>
            <a:spLocks noChangeArrowheads="1"/>
          </p:cNvSpPr>
          <p:nvPr/>
        </p:nvSpPr>
        <p:spPr bwMode="auto">
          <a:xfrm>
            <a:off x="1241425" y="2193925"/>
            <a:ext cx="733425" cy="720725"/>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40"/>
              <a:gd name="T166" fmla="*/ 0 h 5267"/>
              <a:gd name="T167" fmla="*/ 5440 w 5440"/>
              <a:gd name="T168" fmla="*/ 5267 h 52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55" name="KSO_Shape"/>
          <p:cNvSpPr>
            <a:spLocks noChangeArrowheads="1"/>
          </p:cNvSpPr>
          <p:nvPr/>
        </p:nvSpPr>
        <p:spPr bwMode="auto">
          <a:xfrm>
            <a:off x="1266825" y="5010150"/>
            <a:ext cx="684213" cy="720725"/>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43300"/>
              <a:gd name="T178" fmla="*/ 0 h 3617913"/>
              <a:gd name="T179" fmla="*/ 3543300 w 3543300"/>
              <a:gd name="T180" fmla="*/ 3617913 h 36179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56" name="TextBox 42"/>
          <p:cNvSpPr>
            <a:spLocks noChangeArrowheads="1"/>
          </p:cNvSpPr>
          <p:nvPr/>
        </p:nvSpPr>
        <p:spPr bwMode="auto">
          <a:xfrm>
            <a:off x="2200275" y="2178050"/>
            <a:ext cx="19764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0257" name="TextBox 43"/>
          <p:cNvSpPr>
            <a:spLocks noChangeArrowheads="1"/>
          </p:cNvSpPr>
          <p:nvPr/>
        </p:nvSpPr>
        <p:spPr bwMode="auto">
          <a:xfrm>
            <a:off x="2200275" y="2492375"/>
            <a:ext cx="2160588"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0258" name="TextBox 42"/>
          <p:cNvSpPr>
            <a:spLocks noChangeArrowheads="1"/>
          </p:cNvSpPr>
          <p:nvPr/>
        </p:nvSpPr>
        <p:spPr bwMode="auto">
          <a:xfrm>
            <a:off x="2174875" y="4881563"/>
            <a:ext cx="1978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0259" name="TextBox 43"/>
          <p:cNvSpPr>
            <a:spLocks noChangeArrowheads="1"/>
          </p:cNvSpPr>
          <p:nvPr/>
        </p:nvSpPr>
        <p:spPr bwMode="auto">
          <a:xfrm>
            <a:off x="2174875" y="5197475"/>
            <a:ext cx="2160588" cy="576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0260" name="直接连接符 15"/>
          <p:cNvSpPr>
            <a:spLocks noChangeShapeType="1"/>
          </p:cNvSpPr>
          <p:nvPr/>
        </p:nvSpPr>
        <p:spPr bwMode="auto">
          <a:xfrm>
            <a:off x="4572000" y="1824038"/>
            <a:ext cx="0" cy="4130675"/>
          </a:xfrm>
          <a:prstGeom prst="line">
            <a:avLst/>
          </a:prstGeom>
          <a:noFill/>
          <a:ln w="6350" cap="flat" cmpd="sng">
            <a:solidFill>
              <a:srgbClr val="A5A5A5"/>
            </a:solidFill>
            <a:miter lim="800000"/>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0261" name="KSO_Shape"/>
          <p:cNvSpPr>
            <a:spLocks noChangeArrowheads="1"/>
          </p:cNvSpPr>
          <p:nvPr/>
        </p:nvSpPr>
        <p:spPr bwMode="auto">
          <a:xfrm>
            <a:off x="1271588" y="3602038"/>
            <a:ext cx="673100" cy="720725"/>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87563"/>
              <a:gd name="T187" fmla="*/ 0 h 2301875"/>
              <a:gd name="T188" fmla="*/ 2087563 w 2087563"/>
              <a:gd name="T189" fmla="*/ 2301875 h 230187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0262" name="TextBox 42"/>
          <p:cNvSpPr>
            <a:spLocks noChangeArrowheads="1"/>
          </p:cNvSpPr>
          <p:nvPr/>
        </p:nvSpPr>
        <p:spPr bwMode="auto">
          <a:xfrm>
            <a:off x="2127250" y="3467100"/>
            <a:ext cx="1978025"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0263" name="TextBox 43"/>
          <p:cNvSpPr>
            <a:spLocks noChangeArrowheads="1"/>
          </p:cNvSpPr>
          <p:nvPr/>
        </p:nvSpPr>
        <p:spPr bwMode="auto">
          <a:xfrm>
            <a:off x="2127250" y="3783013"/>
            <a:ext cx="2160588"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Tree>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矩形 15"/>
          <p:cNvSpPr>
            <a:spLocks noChangeArrowheads="1"/>
          </p:cNvSpPr>
          <p:nvPr/>
        </p:nvSpPr>
        <p:spPr bwMode="auto">
          <a:xfrm>
            <a:off x="1285875" y="180975"/>
            <a:ext cx="3776663" cy="5238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2800">
                <a:solidFill>
                  <a:srgbClr val="3F3F3F"/>
                </a:solidFill>
                <a:latin typeface="华文新魏" pitchFamily="2" charset="-122"/>
                <a:ea typeface="华文新魏" pitchFamily="2" charset="-122"/>
                <a:sym typeface="华文新魏" pitchFamily="2" charset="-122"/>
              </a:rPr>
              <a:t>点击添加本章节关键词</a:t>
            </a:r>
          </a:p>
        </p:txBody>
      </p:sp>
      <p:sp>
        <p:nvSpPr>
          <p:cNvPr id="11267" name="矩形 16"/>
          <p:cNvSpPr>
            <a:spLocks noChangeArrowheads="1"/>
          </p:cNvSpPr>
          <p:nvPr/>
        </p:nvSpPr>
        <p:spPr bwMode="auto">
          <a:xfrm>
            <a:off x="1327150" y="631825"/>
            <a:ext cx="5924550" cy="2778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r>
              <a:rPr lang="zh-CN" altLang="zh-CN" sz="1200">
                <a:solidFill>
                  <a:srgbClr val="A5A5A5"/>
                </a:solidFill>
                <a:sym typeface="Arial" pitchFamily="34" charset="0"/>
              </a:rPr>
              <a:t>Click add this section keywords detailed description of the contents of this paragraph</a:t>
            </a:r>
            <a:endParaRPr lang="zh-CN" altLang="zh-CN" sz="1200">
              <a:solidFill>
                <a:srgbClr val="A5A5A5"/>
              </a:solidFill>
              <a:latin typeface="Calibri" pitchFamily="34" charset="0"/>
              <a:sym typeface="宋体" pitchFamily="2" charset="-122"/>
            </a:endParaRPr>
          </a:p>
        </p:txBody>
      </p:sp>
      <p:sp>
        <p:nvSpPr>
          <p:cNvPr id="11268" name="矩形 18"/>
          <p:cNvSpPr>
            <a:spLocks noChangeArrowheads="1"/>
          </p:cNvSpPr>
          <p:nvPr/>
        </p:nvSpPr>
        <p:spPr bwMode="auto">
          <a:xfrm>
            <a:off x="0" y="6750050"/>
            <a:ext cx="12192000" cy="107950"/>
          </a:xfrm>
          <a:prstGeom prst="rect">
            <a:avLst/>
          </a:pr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pic>
        <p:nvPicPr>
          <p:cNvPr id="11269" name="图片 8"/>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9525" y="-46038"/>
            <a:ext cx="1235075" cy="116840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1270" name="任意多边形 2"/>
          <p:cNvSpPr>
            <a:spLocks noChangeArrowheads="1"/>
          </p:cNvSpPr>
          <p:nvPr/>
        </p:nvSpPr>
        <p:spPr bwMode="auto">
          <a:xfrm>
            <a:off x="3865563" y="3038475"/>
            <a:ext cx="1411287"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1" name="任意多边形 3"/>
          <p:cNvSpPr>
            <a:spLocks noChangeArrowheads="1"/>
          </p:cNvSpPr>
          <p:nvPr/>
        </p:nvSpPr>
        <p:spPr bwMode="auto">
          <a:xfrm>
            <a:off x="4633913" y="1708150"/>
            <a:ext cx="1411287"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2" name="任意多边形 4"/>
          <p:cNvSpPr>
            <a:spLocks noChangeArrowheads="1"/>
          </p:cNvSpPr>
          <p:nvPr/>
        </p:nvSpPr>
        <p:spPr bwMode="auto">
          <a:xfrm>
            <a:off x="4633913" y="4370388"/>
            <a:ext cx="1411287"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3" name="任意多边形 5"/>
          <p:cNvSpPr>
            <a:spLocks noChangeArrowheads="1"/>
          </p:cNvSpPr>
          <p:nvPr/>
        </p:nvSpPr>
        <p:spPr bwMode="auto">
          <a:xfrm>
            <a:off x="6126163" y="1708150"/>
            <a:ext cx="1411287"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4" name="任意多边形 6"/>
          <p:cNvSpPr>
            <a:spLocks noChangeArrowheads="1"/>
          </p:cNvSpPr>
          <p:nvPr/>
        </p:nvSpPr>
        <p:spPr bwMode="auto">
          <a:xfrm>
            <a:off x="6126163" y="4370388"/>
            <a:ext cx="1411287"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5" name="任意多边形 7"/>
          <p:cNvSpPr>
            <a:spLocks noChangeArrowheads="1"/>
          </p:cNvSpPr>
          <p:nvPr/>
        </p:nvSpPr>
        <p:spPr bwMode="auto">
          <a:xfrm>
            <a:off x="6915150" y="3038475"/>
            <a:ext cx="1411288" cy="1603375"/>
          </a:xfrm>
          <a:custGeom>
            <a:avLst/>
            <a:gdLst>
              <a:gd name="T0" fmla="*/ 0 w 1032977"/>
              <a:gd name="T1" fmla="*/ 449345 h 898690"/>
              <a:gd name="T2" fmla="*/ 224673 w 1032977"/>
              <a:gd name="T3" fmla="*/ 0 h 898690"/>
              <a:gd name="T4" fmla="*/ 808305 w 1032977"/>
              <a:gd name="T5" fmla="*/ 0 h 898690"/>
              <a:gd name="T6" fmla="*/ 1032977 w 1032977"/>
              <a:gd name="T7" fmla="*/ 449345 h 898690"/>
              <a:gd name="T8" fmla="*/ 808305 w 1032977"/>
              <a:gd name="T9" fmla="*/ 898690 h 898690"/>
              <a:gd name="T10" fmla="*/ 224673 w 1032977"/>
              <a:gd name="T11" fmla="*/ 898690 h 898690"/>
              <a:gd name="T12" fmla="*/ 0 w 1032977"/>
              <a:gd name="T13" fmla="*/ 449345 h 898690"/>
              <a:gd name="T14" fmla="*/ 0 60000 65536"/>
              <a:gd name="T15" fmla="*/ 0 60000 65536"/>
              <a:gd name="T16" fmla="*/ 0 60000 65536"/>
              <a:gd name="T17" fmla="*/ 0 60000 65536"/>
              <a:gd name="T18" fmla="*/ 0 60000 65536"/>
              <a:gd name="T19" fmla="*/ 0 60000 65536"/>
              <a:gd name="T20" fmla="*/ 0 60000 65536"/>
              <a:gd name="T21" fmla="*/ 0 w 1032977"/>
              <a:gd name="T22" fmla="*/ 0 h 898690"/>
              <a:gd name="T23" fmla="*/ 1032977 w 1032977"/>
              <a:gd name="T24" fmla="*/ 898690 h 89869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rgbClr val="A5A5A5"/>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lIns="261966" tIns="282893" rIns="261967" bIns="282892" anchor="ctr"/>
          <a:lstStyle/>
          <a:p>
            <a:pPr algn="ctr">
              <a:lnSpc>
                <a:spcPct val="90000"/>
              </a:lnSpc>
              <a:spcAft>
                <a:spcPct val="35000"/>
              </a:spcAft>
            </a:pPr>
            <a:endParaRPr lang="zh-CN" altLang="zh-CN" sz="3200">
              <a:solidFill>
                <a:srgbClr val="FFFFFF"/>
              </a:solidFill>
              <a:latin typeface="宋体" pitchFamily="2" charset="-122"/>
              <a:sym typeface="宋体" pitchFamily="2" charset="-122"/>
            </a:endParaRPr>
          </a:p>
        </p:txBody>
      </p:sp>
      <p:sp>
        <p:nvSpPr>
          <p:cNvPr id="11276" name="KSO_Shape"/>
          <p:cNvSpPr>
            <a:spLocks noChangeArrowheads="1"/>
          </p:cNvSpPr>
          <p:nvPr/>
        </p:nvSpPr>
        <p:spPr bwMode="auto">
          <a:xfrm>
            <a:off x="4302125" y="3481388"/>
            <a:ext cx="539750" cy="719137"/>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1357313"/>
              <a:gd name="T184" fmla="*/ 0 h 2041525"/>
              <a:gd name="T185" fmla="*/ 1357313 w 1357313"/>
              <a:gd name="T186" fmla="*/ 2041525 h 204152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1277" name="KSO_Shape"/>
          <p:cNvSpPr>
            <a:spLocks noChangeArrowheads="1"/>
          </p:cNvSpPr>
          <p:nvPr/>
        </p:nvSpPr>
        <p:spPr bwMode="auto">
          <a:xfrm>
            <a:off x="7259638" y="3481388"/>
            <a:ext cx="720725" cy="719137"/>
          </a:xfrm>
          <a:custGeom>
            <a:avLst/>
            <a:gdLst>
              <a:gd name="T0" fmla="*/ 0 w 1119349"/>
              <a:gd name="T1" fmla="*/ 0 h 1157433"/>
              <a:gd name="T2" fmla="*/ 1119349 w 1119349"/>
              <a:gd name="T3" fmla="*/ 1157433 h 1157433"/>
            </a:gdLst>
            <a:ahLst/>
            <a:cxnLst/>
            <a:rect l="T0" t="T1" r="T2" b="T3"/>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1278" name="KSO_Shape"/>
          <p:cNvSpPr>
            <a:spLocks noChangeArrowheads="1"/>
          </p:cNvSpPr>
          <p:nvPr/>
        </p:nvSpPr>
        <p:spPr bwMode="auto">
          <a:xfrm>
            <a:off x="6472238" y="4803775"/>
            <a:ext cx="720725" cy="720725"/>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3543300"/>
              <a:gd name="T178" fmla="*/ 0 h 3617913"/>
              <a:gd name="T179" fmla="*/ 3543300 w 3543300"/>
              <a:gd name="T180" fmla="*/ 3617913 h 361791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1279" name="KSO_Shape"/>
          <p:cNvSpPr>
            <a:spLocks noChangeArrowheads="1"/>
          </p:cNvSpPr>
          <p:nvPr/>
        </p:nvSpPr>
        <p:spPr bwMode="auto">
          <a:xfrm>
            <a:off x="6472238" y="2157413"/>
            <a:ext cx="720725" cy="719137"/>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5440"/>
              <a:gd name="T166" fmla="*/ 0 h 5267"/>
              <a:gd name="T167" fmla="*/ 5440 w 5440"/>
              <a:gd name="T168" fmla="*/ 5267 h 526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3F3F3F"/>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1280" name="KSO_Shape"/>
          <p:cNvSpPr>
            <a:spLocks noChangeArrowheads="1"/>
          </p:cNvSpPr>
          <p:nvPr/>
        </p:nvSpPr>
        <p:spPr bwMode="auto">
          <a:xfrm>
            <a:off x="5011738" y="2112963"/>
            <a:ext cx="628650" cy="720725"/>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1282700"/>
              <a:gd name="T178" fmla="*/ 0 h 1516063"/>
              <a:gd name="T179" fmla="*/ 1282700 w 1282700"/>
              <a:gd name="T180" fmla="*/ 1516063 h 1516063"/>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Calibri" pitchFamily="34" charset="0"/>
              <a:sym typeface="宋体" pitchFamily="2" charset="-122"/>
            </a:endParaRPr>
          </a:p>
        </p:txBody>
      </p:sp>
      <p:sp>
        <p:nvSpPr>
          <p:cNvPr id="11281" name="KSO_Shape"/>
          <p:cNvSpPr>
            <a:spLocks noChangeArrowheads="1"/>
          </p:cNvSpPr>
          <p:nvPr/>
        </p:nvSpPr>
        <p:spPr bwMode="auto">
          <a:xfrm>
            <a:off x="4978400" y="4803775"/>
            <a:ext cx="720725" cy="720725"/>
          </a:xfrm>
          <a:custGeom>
            <a:avLst/>
            <a:gdLst>
              <a:gd name="T0" fmla="*/ 0 w 4295694"/>
              <a:gd name="T1" fmla="*/ 0 h 4602950"/>
              <a:gd name="T2" fmla="*/ 4295694 w 4295694"/>
              <a:gd name="T3" fmla="*/ 4602950 h 4602950"/>
            </a:gdLst>
            <a:ahLst/>
            <a:cxnLst/>
            <a:rect l="T0" t="T1" r="T2" b="T3"/>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chemeClr val="bg1"/>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anchor="ctr"/>
          <a:lstStyle/>
          <a:p>
            <a:pPr algn="ctr"/>
            <a:endParaRPr lang="zh-CN" altLang="zh-CN">
              <a:solidFill>
                <a:srgbClr val="FFFFFF"/>
              </a:solidFill>
              <a:latin typeface="宋体" pitchFamily="2" charset="-122"/>
              <a:sym typeface="宋体" pitchFamily="2" charset="-122"/>
            </a:endParaRPr>
          </a:p>
        </p:txBody>
      </p:sp>
      <p:sp>
        <p:nvSpPr>
          <p:cNvPr id="11282" name="TextBox 42"/>
          <p:cNvSpPr>
            <a:spLocks noChangeArrowheads="1"/>
          </p:cNvSpPr>
          <p:nvPr/>
        </p:nvSpPr>
        <p:spPr bwMode="auto">
          <a:xfrm>
            <a:off x="2246313" y="1982788"/>
            <a:ext cx="1978025"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83" name="TextBox 43"/>
          <p:cNvSpPr>
            <a:spLocks noChangeArrowheads="1"/>
          </p:cNvSpPr>
          <p:nvPr/>
        </p:nvSpPr>
        <p:spPr bwMode="auto">
          <a:xfrm>
            <a:off x="2063750" y="2297113"/>
            <a:ext cx="2160588"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1284" name="TextBox 42"/>
          <p:cNvSpPr>
            <a:spLocks noChangeArrowheads="1"/>
          </p:cNvSpPr>
          <p:nvPr/>
        </p:nvSpPr>
        <p:spPr bwMode="auto">
          <a:xfrm>
            <a:off x="2181225" y="4791075"/>
            <a:ext cx="19764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85" name="TextBox 43"/>
          <p:cNvSpPr>
            <a:spLocks noChangeArrowheads="1"/>
          </p:cNvSpPr>
          <p:nvPr/>
        </p:nvSpPr>
        <p:spPr bwMode="auto">
          <a:xfrm>
            <a:off x="1997075" y="5105400"/>
            <a:ext cx="2160588"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1286" name="TextBox 42"/>
          <p:cNvSpPr>
            <a:spLocks noChangeArrowheads="1"/>
          </p:cNvSpPr>
          <p:nvPr/>
        </p:nvSpPr>
        <p:spPr bwMode="auto">
          <a:xfrm>
            <a:off x="7980363" y="4765675"/>
            <a:ext cx="19764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87" name="TextBox 43"/>
          <p:cNvSpPr>
            <a:spLocks noChangeArrowheads="1"/>
          </p:cNvSpPr>
          <p:nvPr/>
        </p:nvSpPr>
        <p:spPr bwMode="auto">
          <a:xfrm>
            <a:off x="7980363" y="5081588"/>
            <a:ext cx="21605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1288" name="TextBox 42"/>
          <p:cNvSpPr>
            <a:spLocks noChangeArrowheads="1"/>
          </p:cNvSpPr>
          <p:nvPr/>
        </p:nvSpPr>
        <p:spPr bwMode="auto">
          <a:xfrm>
            <a:off x="8672513" y="3400425"/>
            <a:ext cx="1976437"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89" name="TextBox 43"/>
          <p:cNvSpPr>
            <a:spLocks noChangeArrowheads="1"/>
          </p:cNvSpPr>
          <p:nvPr/>
        </p:nvSpPr>
        <p:spPr bwMode="auto">
          <a:xfrm>
            <a:off x="8672513" y="3714750"/>
            <a:ext cx="2160587" cy="5778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1290" name="TextBox 42"/>
          <p:cNvSpPr>
            <a:spLocks noChangeArrowheads="1"/>
          </p:cNvSpPr>
          <p:nvPr/>
        </p:nvSpPr>
        <p:spPr bwMode="auto">
          <a:xfrm>
            <a:off x="7885113" y="2044700"/>
            <a:ext cx="1976437"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91" name="TextBox 43"/>
          <p:cNvSpPr>
            <a:spLocks noChangeArrowheads="1"/>
          </p:cNvSpPr>
          <p:nvPr/>
        </p:nvSpPr>
        <p:spPr bwMode="auto">
          <a:xfrm>
            <a:off x="7885113" y="2360613"/>
            <a:ext cx="2160587" cy="5762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
        <p:nvSpPr>
          <p:cNvPr id="11292" name="TextBox 42"/>
          <p:cNvSpPr>
            <a:spLocks noChangeArrowheads="1"/>
          </p:cNvSpPr>
          <p:nvPr/>
        </p:nvSpPr>
        <p:spPr bwMode="auto">
          <a:xfrm>
            <a:off x="1543050" y="3429000"/>
            <a:ext cx="1976438"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r>
              <a:rPr lang="zh-CN" altLang="en-US" b="1">
                <a:solidFill>
                  <a:srgbClr val="4D4D4D"/>
                </a:solidFill>
                <a:latin typeface="微软雅黑" pitchFamily="34" charset="-122"/>
                <a:ea typeface="微软雅黑" pitchFamily="34" charset="-122"/>
                <a:sym typeface="宋体" pitchFamily="2" charset="-122"/>
              </a:rPr>
              <a:t>点击添加</a:t>
            </a:r>
            <a:r>
              <a:rPr lang="zh-CN" altLang="en-US" b="1" i="1">
                <a:solidFill>
                  <a:srgbClr val="4D4D4D"/>
                </a:solidFill>
                <a:latin typeface="微软雅黑" pitchFamily="34" charset="-122"/>
                <a:ea typeface="微软雅黑" pitchFamily="34" charset="-122"/>
                <a:sym typeface="宋体" pitchFamily="2" charset="-122"/>
              </a:rPr>
              <a:t>文本</a:t>
            </a:r>
            <a:endParaRPr lang="zh-CN" altLang="en-US" sz="2800" b="1" i="1">
              <a:solidFill>
                <a:srgbClr val="000000"/>
              </a:solidFill>
              <a:latin typeface="微软雅黑" pitchFamily="34" charset="-122"/>
              <a:ea typeface="微软雅黑" pitchFamily="34" charset="-122"/>
              <a:sym typeface="宋体" pitchFamily="2" charset="-122"/>
            </a:endParaRPr>
          </a:p>
        </p:txBody>
      </p:sp>
      <p:sp>
        <p:nvSpPr>
          <p:cNvPr id="11293" name="TextBox 43"/>
          <p:cNvSpPr>
            <a:spLocks noChangeArrowheads="1"/>
          </p:cNvSpPr>
          <p:nvPr/>
        </p:nvSpPr>
        <p:spPr bwMode="auto">
          <a:xfrm>
            <a:off x="1358900" y="3743325"/>
            <a:ext cx="2162175" cy="5492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a:solidFill>
                  <a:schemeClr val="tx1"/>
                </a:solidFill>
                <a:latin typeface="Arial" pitchFamily="34" charset="0"/>
              </a:defRPr>
            </a:lvl1pPr>
            <a:lvl2pPr>
              <a:defRPr>
                <a:solidFill>
                  <a:schemeClr val="tx1"/>
                </a:solidFill>
                <a:latin typeface="Arial" pitchFamily="34" charset="0"/>
              </a:defRPr>
            </a:lvl2pPr>
            <a:lvl3pPr>
              <a:defRPr>
                <a:solidFill>
                  <a:schemeClr val="tx1"/>
                </a:solidFill>
                <a:latin typeface="Arial" pitchFamily="34" charset="0"/>
              </a:defRPr>
            </a:lvl3pPr>
            <a:lvl4pPr>
              <a:defRPr>
                <a:solidFill>
                  <a:schemeClr val="tx1"/>
                </a:solidFill>
                <a:latin typeface="Arial" pitchFamily="34" charset="0"/>
              </a:defRPr>
            </a:lvl4pPr>
            <a:lvl5pPr>
              <a:defRPr>
                <a:solidFill>
                  <a:schemeClr val="tx1"/>
                </a:solidFill>
                <a:latin typeface="Arial" pitchFamily="34" charset="0"/>
              </a:defRPr>
            </a:lvl5pPr>
            <a:lvl6pPr fontAlgn="base">
              <a:spcBef>
                <a:spcPct val="0"/>
              </a:spcBef>
              <a:spcAft>
                <a:spcPct val="0"/>
              </a:spcAft>
              <a:buFont typeface="Arial" pitchFamily="34" charset="0"/>
              <a:defRPr>
                <a:solidFill>
                  <a:schemeClr val="tx1"/>
                </a:solidFill>
                <a:latin typeface="Arial" pitchFamily="34" charset="0"/>
              </a:defRPr>
            </a:lvl6pPr>
            <a:lvl7pPr fontAlgn="base">
              <a:spcBef>
                <a:spcPct val="0"/>
              </a:spcBef>
              <a:spcAft>
                <a:spcPct val="0"/>
              </a:spcAft>
              <a:buFont typeface="Arial" pitchFamily="34" charset="0"/>
              <a:defRPr>
                <a:solidFill>
                  <a:schemeClr val="tx1"/>
                </a:solidFill>
                <a:latin typeface="Arial" pitchFamily="34" charset="0"/>
              </a:defRPr>
            </a:lvl7pPr>
            <a:lvl8pPr fontAlgn="base">
              <a:spcBef>
                <a:spcPct val="0"/>
              </a:spcBef>
              <a:spcAft>
                <a:spcPct val="0"/>
              </a:spcAft>
              <a:buFont typeface="Arial" pitchFamily="34" charset="0"/>
              <a:defRPr>
                <a:solidFill>
                  <a:schemeClr val="tx1"/>
                </a:solidFill>
                <a:latin typeface="Arial" pitchFamily="34" charset="0"/>
              </a:defRPr>
            </a:lvl8pPr>
            <a:lvl9pPr fontAlgn="base">
              <a:spcBef>
                <a:spcPct val="0"/>
              </a:spcBef>
              <a:spcAft>
                <a:spcPct val="0"/>
              </a:spcAft>
              <a:buFont typeface="Arial" pitchFamily="34" charset="0"/>
              <a:defRPr>
                <a:solidFill>
                  <a:schemeClr val="tx1"/>
                </a:solidFill>
                <a:latin typeface="Arial" pitchFamily="34" charset="0"/>
              </a:defRPr>
            </a:lvl9pPr>
          </a:lstStyle>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endParaRPr lang="en-US" altLang="zh-CN" sz="1000" b="1" i="1">
              <a:solidFill>
                <a:srgbClr val="3B3B3B"/>
              </a:solidFill>
              <a:latin typeface="微软雅黑" pitchFamily="34" charset="-122"/>
              <a:ea typeface="微软雅黑" pitchFamily="34" charset="-122"/>
              <a:sym typeface="微软雅黑" pitchFamily="34" charset="-122"/>
            </a:endParaRPr>
          </a:p>
          <a:p>
            <a:pPr algn="r">
              <a:lnSpc>
                <a:spcPct val="150000"/>
              </a:lnSpc>
            </a:pPr>
            <a:r>
              <a:rPr lang="zh-CN" altLang="en-US" sz="1000" b="1" i="1">
                <a:solidFill>
                  <a:srgbClr val="3B3B3B"/>
                </a:solidFill>
                <a:latin typeface="微软雅黑" pitchFamily="34" charset="-122"/>
                <a:ea typeface="微软雅黑" pitchFamily="34" charset="-122"/>
                <a:sym typeface="微软雅黑" pitchFamily="34" charset="-122"/>
              </a:rPr>
              <a:t>单击此处添加段落文本</a:t>
            </a:r>
          </a:p>
        </p:txBody>
      </p:sp>
    </p:spTree>
  </p:cSld>
  <p:clrMapOvr>
    <a:masterClrMapping/>
  </p:clrMapOvr>
  <p:transition spd="med">
    <p:fade/>
  </p:transition>
  <p:timing>
    <p:tnLst>
      <p:par>
        <p:cTn id="1" dur="indefinite" restart="never" nodeType="tmRoot"/>
      </p:par>
    </p:tnLst>
  </p:timing>
</p:sld>
</file>

<file path=ppt/theme/theme1.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2.xml><?xml version="1.0" encoding="utf-8"?>
<a:theme xmlns:a="http://schemas.openxmlformats.org/drawingml/2006/main" name="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Pages>0</Pages>
  <Words>2870</Words>
  <Characters>0</Characters>
  <Application>Microsoft Office PowerPoint</Application>
  <DocSecurity>0</DocSecurity>
  <PresentationFormat>自定义</PresentationFormat>
  <Lines>0</Lines>
  <Paragraphs>285</Paragraphs>
  <Slides>27</Slides>
  <Notes>0</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vector>
  </TitlesOfParts>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向阳花儿PPT</dc:creator>
  <cp:lastModifiedBy>Administrator</cp:lastModifiedBy>
  <cp:revision>531</cp:revision>
  <dcterms:created xsi:type="dcterms:W3CDTF">2014-08-08T03:06:00Z</dcterms:created>
  <dcterms:modified xsi:type="dcterms:W3CDTF">2016-07-21T03:35:21Z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2052-9.1.0.5108</vt:lpwstr>
  </property>
</Properties>
</file>